
<file path=[Content_Types].xml><?xml version="1.0" encoding="utf-8"?>
<Types xmlns="http://schemas.openxmlformats.org/package/2006/content-types">
  <Default Extension="xml" ContentType="application/xml"/>
  <Default Extension="svg" ContentType="image/svg+xml"/>
  <Default Extension="jp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media/image4.jpg" ContentType="image/jpg"/>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6" r:id="rId4"/>
    <p:sldMasterId id="2147483914" r:id="rId5"/>
    <p:sldMasterId id="2147483976" r:id="rId6"/>
    <p:sldMasterId id="2147483985" r:id="rId7"/>
    <p:sldMasterId id="2147484009" r:id="rId8"/>
    <p:sldMasterId id="2147484033" r:id="rId9"/>
  </p:sldMasterIdLst>
  <p:notesMasterIdLst>
    <p:notesMasterId r:id="rId81"/>
  </p:notesMasterIdLst>
  <p:handoutMasterIdLst>
    <p:handoutMasterId r:id="rId82"/>
  </p:handoutMasterIdLst>
  <p:sldIdLst>
    <p:sldId id="1978" r:id="rId10"/>
    <p:sldId id="1977" r:id="rId11"/>
    <p:sldId id="2003" r:id="rId12"/>
    <p:sldId id="1980" r:id="rId13"/>
    <p:sldId id="1992" r:id="rId14"/>
    <p:sldId id="2016" r:id="rId15"/>
    <p:sldId id="1994" r:id="rId16"/>
    <p:sldId id="2017" r:id="rId17"/>
    <p:sldId id="1993" r:id="rId18"/>
    <p:sldId id="2018" r:id="rId19"/>
    <p:sldId id="2054" r:id="rId20"/>
    <p:sldId id="2055" r:id="rId21"/>
    <p:sldId id="2056" r:id="rId22"/>
    <p:sldId id="2057" r:id="rId23"/>
    <p:sldId id="2058" r:id="rId24"/>
    <p:sldId id="2059" r:id="rId25"/>
    <p:sldId id="2060" r:id="rId26"/>
    <p:sldId id="2061" r:id="rId27"/>
    <p:sldId id="2062" r:id="rId28"/>
    <p:sldId id="2063" r:id="rId29"/>
    <p:sldId id="2064" r:id="rId30"/>
    <p:sldId id="2065" r:id="rId31"/>
    <p:sldId id="2066" r:id="rId32"/>
    <p:sldId id="2067" r:id="rId33"/>
    <p:sldId id="2068" r:id="rId34"/>
    <p:sldId id="2069" r:id="rId35"/>
    <p:sldId id="2002" r:id="rId36"/>
    <p:sldId id="2036" r:id="rId37"/>
    <p:sldId id="2035" r:id="rId38"/>
    <p:sldId id="2040" r:id="rId39"/>
    <p:sldId id="1982" r:id="rId40"/>
    <p:sldId id="2034" r:id="rId41"/>
    <p:sldId id="2041" r:id="rId42"/>
    <p:sldId id="1983" r:id="rId43"/>
    <p:sldId id="2043" r:id="rId44"/>
    <p:sldId id="2044" r:id="rId45"/>
    <p:sldId id="2038" r:id="rId46"/>
    <p:sldId id="2045" r:id="rId47"/>
    <p:sldId id="2047" r:id="rId48"/>
    <p:sldId id="2048" r:id="rId49"/>
    <p:sldId id="2037" r:id="rId50"/>
    <p:sldId id="1985" r:id="rId51"/>
    <p:sldId id="1986" r:id="rId52"/>
    <p:sldId id="2051" r:id="rId53"/>
    <p:sldId id="2052" r:id="rId54"/>
    <p:sldId id="1984" r:id="rId55"/>
    <p:sldId id="2053" r:id="rId56"/>
    <p:sldId id="2019" r:id="rId57"/>
    <p:sldId id="2010" r:id="rId58"/>
    <p:sldId id="2013" r:id="rId59"/>
    <p:sldId id="2007" r:id="rId60"/>
    <p:sldId id="1987" r:id="rId61"/>
    <p:sldId id="2008" r:id="rId62"/>
    <p:sldId id="1990" r:id="rId63"/>
    <p:sldId id="2009" r:id="rId64"/>
    <p:sldId id="2005" r:id="rId65"/>
    <p:sldId id="2015" r:id="rId66"/>
    <p:sldId id="2011" r:id="rId67"/>
    <p:sldId id="2004" r:id="rId68"/>
    <p:sldId id="2031" r:id="rId69"/>
    <p:sldId id="2033" r:id="rId70"/>
    <p:sldId id="2022" r:id="rId71"/>
    <p:sldId id="2012" r:id="rId72"/>
    <p:sldId id="2029" r:id="rId73"/>
    <p:sldId id="2028" r:id="rId74"/>
    <p:sldId id="2027" r:id="rId75"/>
    <p:sldId id="2030" r:id="rId76"/>
    <p:sldId id="2071" r:id="rId77"/>
    <p:sldId id="1991" r:id="rId78"/>
    <p:sldId id="1997" r:id="rId79"/>
    <p:sldId id="2014" r:id="rId80"/>
  </p:sldIdLst>
  <p:sldSz cx="9144000" cy="5143500" type="screen16x9"/>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903"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m, Virginia" initials="V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B0FF"/>
    <a:srgbClr val="0078D2"/>
    <a:srgbClr val="585858"/>
    <a:srgbClr val="339933"/>
    <a:srgbClr val="36495A"/>
    <a:srgbClr val="BC1A29"/>
    <a:srgbClr val="0070C0"/>
    <a:srgbClr val="F6BCC2"/>
    <a:srgbClr val="FB8875"/>
    <a:srgbClr val="D11D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8" autoAdjust="0"/>
    <p:restoredTop sz="95406" autoAdjust="0"/>
  </p:normalViewPr>
  <p:slideViewPr>
    <p:cSldViewPr>
      <p:cViewPr>
        <p:scale>
          <a:sx n="170" d="100"/>
          <a:sy n="170" d="100"/>
        </p:scale>
        <p:origin x="144" y="144"/>
      </p:cViewPr>
      <p:guideLst>
        <p:guide orient="horz" pos="1620"/>
        <p:guide pos="2903"/>
      </p:guideLst>
    </p:cSldViewPr>
  </p:slideViewPr>
  <p:outlineViewPr>
    <p:cViewPr>
      <p:scale>
        <a:sx n="33" d="100"/>
        <a:sy n="33" d="100"/>
      </p:scale>
      <p:origin x="0" y="3408"/>
    </p:cViewPr>
  </p:outlineViewPr>
  <p:notesTextViewPr>
    <p:cViewPr>
      <p:scale>
        <a:sx n="1" d="1"/>
        <a:sy n="1" d="1"/>
      </p:scale>
      <p:origin x="0" y="0"/>
    </p:cViewPr>
  </p:notesTextViewPr>
  <p:sorterViewPr>
    <p:cViewPr>
      <p:scale>
        <a:sx n="125" d="100"/>
        <a:sy n="125" d="100"/>
      </p:scale>
      <p:origin x="0" y="0"/>
    </p:cViewPr>
  </p:sorterViewPr>
  <p:notesViewPr>
    <p:cSldViewPr>
      <p:cViewPr varScale="1">
        <p:scale>
          <a:sx n="63" d="100"/>
          <a:sy n="63" d="100"/>
        </p:scale>
        <p:origin x="-3086" y="-77"/>
      </p:cViewPr>
      <p:guideLst>
        <p:guide orient="horz" pos="2928"/>
        <p:guide pos="2168"/>
      </p:guideLst>
    </p:cSldViewPr>
  </p:notesViewPr>
  <p:gridSpacing cx="36576" cy="36576"/>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80" Type="http://schemas.openxmlformats.org/officeDocument/2006/relationships/slide" Target="slides/slide71.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commentAuthors" Target="commentAuthors.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B364777B-067F-4DD5-A849-5632A73434C5}" type="datetimeFigureOut">
              <a:rPr lang="en-US" smtClean="0"/>
              <a:t>9/14/19</a:t>
            </a:fld>
            <a:endParaRPr lang="en-US" dirty="0"/>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38697F85-6F69-4921-9FE3-8450FB159BF8}" type="slidenum">
              <a:rPr lang="en-US" smtClean="0"/>
              <a:t>‹#›</a:t>
            </a:fld>
            <a:endParaRPr lang="en-US" dirty="0"/>
          </a:p>
        </p:txBody>
      </p:sp>
    </p:spTree>
    <p:extLst>
      <p:ext uri="{BB962C8B-B14F-4D97-AF65-F5344CB8AC3E}">
        <p14:creationId xmlns:p14="http://schemas.microsoft.com/office/powerpoint/2010/main" val="209949616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2982119"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898105" y="0"/>
            <a:ext cx="2982119" cy="464820"/>
          </a:xfrm>
          <a:prstGeom prst="rect">
            <a:avLst/>
          </a:prstGeom>
        </p:spPr>
        <p:txBody>
          <a:bodyPr vert="horz" lIns="93177" tIns="46589" rIns="93177" bIns="46589" rtlCol="0"/>
          <a:lstStyle>
            <a:lvl1pPr algn="r">
              <a:defRPr sz="1200"/>
            </a:lvl1pPr>
          </a:lstStyle>
          <a:p>
            <a:fld id="{D2674763-C7CD-4ED4-9DB0-95B9F292608E}" type="datetimeFigureOut">
              <a:rPr lang="en-US" smtClean="0"/>
              <a:t>9/14/19</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98105" y="8829967"/>
            <a:ext cx="2982119" cy="464820"/>
          </a:xfrm>
          <a:prstGeom prst="rect">
            <a:avLst/>
          </a:prstGeom>
        </p:spPr>
        <p:txBody>
          <a:bodyPr vert="horz" lIns="93177" tIns="46589" rIns="93177" bIns="46589" rtlCol="0" anchor="b"/>
          <a:lstStyle>
            <a:lvl1pPr algn="r">
              <a:defRPr sz="1200"/>
            </a:lvl1pPr>
          </a:lstStyle>
          <a:p>
            <a:fld id="{603EB30F-B05E-4AB0-B869-CCB853495615}" type="slidenum">
              <a:rPr lang="en-US" smtClean="0"/>
              <a:t>‹#›</a:t>
            </a:fld>
            <a:endParaRPr lang="en-US" dirty="0"/>
          </a:p>
        </p:txBody>
      </p:sp>
    </p:spTree>
    <p:extLst>
      <p:ext uri="{BB962C8B-B14F-4D97-AF65-F5344CB8AC3E}">
        <p14:creationId xmlns:p14="http://schemas.microsoft.com/office/powerpoint/2010/main" val="82791994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EB30F-B05E-4AB0-B869-CCB853495615}" type="slidenum">
              <a:rPr lang="en-US" smtClean="0"/>
              <a:t>5</a:t>
            </a:fld>
            <a:endParaRPr lang="en-US" dirty="0"/>
          </a:p>
        </p:txBody>
      </p:sp>
    </p:spTree>
    <p:extLst>
      <p:ext uri="{BB962C8B-B14F-4D97-AF65-F5344CB8AC3E}">
        <p14:creationId xmlns:p14="http://schemas.microsoft.com/office/powerpoint/2010/main" val="18888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Dynatrace’s all-in-one software intelligence platform is the only solution purpose-built for the challenges of the new enterprise cloud.</a:t>
            </a:r>
          </a:p>
        </p:txBody>
      </p:sp>
      <p:sp>
        <p:nvSpPr>
          <p:cNvPr id="4" name="Slide Number Placeholder 3"/>
          <p:cNvSpPr>
            <a:spLocks noGrp="1"/>
          </p:cNvSpPr>
          <p:nvPr>
            <p:ph type="sldNum" sz="quarter" idx="10"/>
          </p:nvPr>
        </p:nvSpPr>
        <p:spPr/>
        <p:txBody>
          <a:bodyPr/>
          <a:lstStyle/>
          <a:p>
            <a:fld id="{42ADACE4-7964-6E4C-9580-3739B6BD2ED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30717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dig into artificial intelligence more deeply so that we don’t confuse the buzz word with what Dynatrace actually delivers today as A.I. is an important pillar to how Dynatrace works.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begins with the input data. The Dynatrace OneAgent makes it super easy to capture high fidelity data across your full stack of technology.  </a:t>
            </a:r>
          </a:p>
          <a:p>
            <a:r>
              <a:rPr lang="en-US" sz="1200" kern="1200" dirty="0">
                <a:solidFill>
                  <a:schemeClr val="tx1"/>
                </a:solidFill>
                <a:effectLst/>
                <a:latin typeface="+mn-lt"/>
                <a:ea typeface="+mn-ea"/>
                <a:cs typeface="+mn-cs"/>
              </a:rPr>
              <a:t>The next key is that the data is connected using PurePath and SmartScape. PurePath is the end to end transaction capture and SmartScape is the real-time map of your entire enterprise.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this rich and connected data set, now we can leverage A.I. algorithms to perform the automation such as: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Detecting problems automatically (no configuration required)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Determine the business impact of problems automatically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Determine the root cause of problems automatically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And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This is all made possible because of rich, connected data that Dynatrace captures.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This process is completely automated and requires no manual effort to setup. </a:t>
            </a:r>
          </a:p>
        </p:txBody>
      </p:sp>
      <p:sp>
        <p:nvSpPr>
          <p:cNvPr id="4" name="Slide Number Placeholder 3"/>
          <p:cNvSpPr>
            <a:spLocks noGrp="1"/>
          </p:cNvSpPr>
          <p:nvPr>
            <p:ph type="sldNum" sz="quarter" idx="10"/>
          </p:nvPr>
        </p:nvSpPr>
        <p:spPr/>
        <p:txBody>
          <a:bodyPr/>
          <a:lstStyle/>
          <a:p>
            <a:fld id="{42ADACE4-7964-6E4C-9580-3739B6BD2ED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13334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Dynatrace is the only solution built with software intelligence specifically designed for the new enterprise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saw this major enterprise cloud disruption coming back in 2012…</a:t>
            </a:r>
          </a:p>
          <a:p>
            <a:r>
              <a:rPr lang="en-US" sz="1200" kern="1200" dirty="0">
                <a:solidFill>
                  <a:schemeClr val="tx1"/>
                </a:solidFill>
                <a:effectLst/>
                <a:latin typeface="+mn-lt"/>
                <a:ea typeface="+mn-ea"/>
                <a:cs typeface="+mn-cs"/>
              </a:rPr>
              <a:t>To seize the opportunity, we made the decision to reinvent our platform from the ground up… </a:t>
            </a:r>
          </a:p>
          <a:p>
            <a:r>
              <a:rPr lang="en-US" sz="1200" kern="1200" dirty="0">
                <a:solidFill>
                  <a:schemeClr val="tx1"/>
                </a:solidFill>
                <a:effectLst/>
                <a:latin typeface="+mn-lt"/>
                <a:ea typeface="+mn-ea"/>
                <a:cs typeface="+mn-cs"/>
              </a:rPr>
              <a:t>To purpose build for the hybrid cloud, microservices, webscale and so on…</a:t>
            </a:r>
          </a:p>
          <a:p>
            <a:r>
              <a:rPr lang="en-US" sz="1200" kern="1200" dirty="0">
                <a:solidFill>
                  <a:schemeClr val="tx1"/>
                </a:solidFill>
                <a:effectLst/>
                <a:latin typeface="+mn-lt"/>
                <a:ea typeface="+mn-ea"/>
                <a:cs typeface="+mn-cs"/>
              </a:rPr>
              <a:t>We brought it to market in 2014, scaled it to the enterprise in 2016, and now it’s everywhere.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the only next gen approach on the market.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take a closer look…</a:t>
            </a:r>
          </a:p>
        </p:txBody>
      </p:sp>
      <p:sp>
        <p:nvSpPr>
          <p:cNvPr id="4" name="Slide Number Placeholder 3"/>
          <p:cNvSpPr>
            <a:spLocks noGrp="1"/>
          </p:cNvSpPr>
          <p:nvPr>
            <p:ph type="sldNum" sz="quarter" idx="10"/>
          </p:nvPr>
        </p:nvSpPr>
        <p:spPr/>
        <p:txBody>
          <a:bodyPr/>
          <a:lstStyle/>
          <a:p>
            <a:fld id="{42ADACE4-7964-6E4C-9580-3739B6BD2ED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408326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EB30F-B05E-4AB0-B869-CCB853495615}" type="slidenum">
              <a:rPr lang="en-US" smtClean="0"/>
              <a:t>6</a:t>
            </a:fld>
            <a:endParaRPr lang="en-US" dirty="0"/>
          </a:p>
        </p:txBody>
      </p:sp>
    </p:spTree>
    <p:extLst>
      <p:ext uri="{BB962C8B-B14F-4D97-AF65-F5344CB8AC3E}">
        <p14:creationId xmlns:p14="http://schemas.microsoft.com/office/powerpoint/2010/main" val="2708707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EB30F-B05E-4AB0-B869-CCB853495615}" type="slidenum">
              <a:rPr lang="en-US" smtClean="0"/>
              <a:t>37</a:t>
            </a:fld>
            <a:endParaRPr lang="en-US" dirty="0"/>
          </a:p>
        </p:txBody>
      </p:sp>
    </p:spTree>
    <p:extLst>
      <p:ext uri="{BB962C8B-B14F-4D97-AF65-F5344CB8AC3E}">
        <p14:creationId xmlns:p14="http://schemas.microsoft.com/office/powerpoint/2010/main" val="551118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EB30F-B05E-4AB0-B869-CCB853495615}" type="slidenum">
              <a:rPr lang="en-US" smtClean="0"/>
              <a:t>38</a:t>
            </a:fld>
            <a:endParaRPr lang="en-US" dirty="0"/>
          </a:p>
        </p:txBody>
      </p:sp>
    </p:spTree>
    <p:extLst>
      <p:ext uri="{BB962C8B-B14F-4D97-AF65-F5344CB8AC3E}">
        <p14:creationId xmlns:p14="http://schemas.microsoft.com/office/powerpoint/2010/main" val="296911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EB30F-B05E-4AB0-B869-CCB853495615}" type="slidenum">
              <a:rPr lang="en-US" smtClean="0"/>
              <a:t>39</a:t>
            </a:fld>
            <a:endParaRPr lang="en-US" dirty="0"/>
          </a:p>
        </p:txBody>
      </p:sp>
    </p:spTree>
    <p:extLst>
      <p:ext uri="{BB962C8B-B14F-4D97-AF65-F5344CB8AC3E}">
        <p14:creationId xmlns:p14="http://schemas.microsoft.com/office/powerpoint/2010/main" val="169153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EB30F-B05E-4AB0-B869-CCB853495615}" type="slidenum">
              <a:rPr lang="en-US" smtClean="0"/>
              <a:t>40</a:t>
            </a:fld>
            <a:endParaRPr lang="en-US" dirty="0"/>
          </a:p>
        </p:txBody>
      </p:sp>
    </p:spTree>
    <p:extLst>
      <p:ext uri="{BB962C8B-B14F-4D97-AF65-F5344CB8AC3E}">
        <p14:creationId xmlns:p14="http://schemas.microsoft.com/office/powerpoint/2010/main" val="68370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EB30F-B05E-4AB0-B869-CCB853495615}" type="slidenum">
              <a:rPr lang="en-US" smtClean="0"/>
              <a:t>41</a:t>
            </a:fld>
            <a:endParaRPr lang="en-US" dirty="0"/>
          </a:p>
        </p:txBody>
      </p:sp>
    </p:spTree>
    <p:extLst>
      <p:ext uri="{BB962C8B-B14F-4D97-AF65-F5344CB8AC3E}">
        <p14:creationId xmlns:p14="http://schemas.microsoft.com/office/powerpoint/2010/main" val="188539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EB30F-B05E-4AB0-B869-CCB853495615}" type="slidenum">
              <a:rPr lang="en-US" smtClean="0"/>
              <a:t>42</a:t>
            </a:fld>
            <a:endParaRPr lang="en-US" dirty="0"/>
          </a:p>
        </p:txBody>
      </p:sp>
    </p:spTree>
    <p:extLst>
      <p:ext uri="{BB962C8B-B14F-4D97-AF65-F5344CB8AC3E}">
        <p14:creationId xmlns:p14="http://schemas.microsoft.com/office/powerpoint/2010/main" val="265070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Dynatrace is the only solution built with software intelligence specifically designed for the new enterprise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saw this major enterprise cloud disruption coming back in 2012…</a:t>
            </a:r>
          </a:p>
          <a:p>
            <a:r>
              <a:rPr lang="en-US" sz="1200" kern="1200" dirty="0">
                <a:solidFill>
                  <a:schemeClr val="tx1"/>
                </a:solidFill>
                <a:effectLst/>
                <a:latin typeface="+mn-lt"/>
                <a:ea typeface="+mn-ea"/>
                <a:cs typeface="+mn-cs"/>
              </a:rPr>
              <a:t>To seize the opportunity, we made the decision to reinvent our platform from the ground up… </a:t>
            </a:r>
          </a:p>
          <a:p>
            <a:r>
              <a:rPr lang="en-US" sz="1200" kern="1200" dirty="0">
                <a:solidFill>
                  <a:schemeClr val="tx1"/>
                </a:solidFill>
                <a:effectLst/>
                <a:latin typeface="+mn-lt"/>
                <a:ea typeface="+mn-ea"/>
                <a:cs typeface="+mn-cs"/>
              </a:rPr>
              <a:t>To purpose build for the hybrid cloud, microservices, webscale and so on…</a:t>
            </a:r>
          </a:p>
          <a:p>
            <a:r>
              <a:rPr lang="en-US" sz="1200" kern="1200" dirty="0">
                <a:solidFill>
                  <a:schemeClr val="tx1"/>
                </a:solidFill>
                <a:effectLst/>
                <a:latin typeface="+mn-lt"/>
                <a:ea typeface="+mn-ea"/>
                <a:cs typeface="+mn-cs"/>
              </a:rPr>
              <a:t>We brought it to market in 2014, scaled it to the enterprise in 2016, and now it’s everywhere.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the only next gen approach on the market.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take a closer look…</a:t>
            </a:r>
          </a:p>
        </p:txBody>
      </p:sp>
      <p:sp>
        <p:nvSpPr>
          <p:cNvPr id="4" name="Slide Number Placeholder 3"/>
          <p:cNvSpPr>
            <a:spLocks noGrp="1"/>
          </p:cNvSpPr>
          <p:nvPr>
            <p:ph type="sldNum" sz="quarter" idx="10"/>
          </p:nvPr>
        </p:nvSpPr>
        <p:spPr/>
        <p:txBody>
          <a:bodyPr/>
          <a:lstStyle/>
          <a:p>
            <a:fld id="{42ADACE4-7964-6E4C-9580-3739B6BD2ED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459825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5.png"/><Relationship Id="rId6" Type="http://schemas.openxmlformats.org/officeDocument/2006/relationships/image" Target="../media/image3.svg"/><Relationship Id="rId7" Type="http://schemas.openxmlformats.org/officeDocument/2006/relationships/hyperlink" Target="http://www.dynatrace.com/" TargetMode="External"/><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hyperlink" Target="http://www.dynatrace.com/trial" TargetMode="External"/><Relationship Id="rId6" Type="http://schemas.openxmlformats.org/officeDocument/2006/relationships/image" Target="../media/image15.png"/><Relationship Id="rId7" Type="http://schemas.openxmlformats.org/officeDocument/2006/relationships/image" Target="../media/image3.svg"/><Relationship Id="rId8" Type="http://schemas.openxmlformats.org/officeDocument/2006/relationships/image" Target="../media/image30.png"/><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20.sv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oleObject" Target="../embeddings/oleObject1.bin"/><Relationship Id="rId5"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5.png"/><Relationship Id="rId6" Type="http://schemas.openxmlformats.org/officeDocument/2006/relationships/image" Target="../media/image3.svg"/><Relationship Id="rId7" Type="http://schemas.openxmlformats.org/officeDocument/2006/relationships/hyperlink" Target="http://www.dynatrace.com/" TargetMode="External"/><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hyperlink" Target="http://www.dynatrace.com/trial" TargetMode="External"/><Relationship Id="rId6" Type="http://schemas.openxmlformats.org/officeDocument/2006/relationships/image" Target="../media/image15.png"/><Relationship Id="rId7" Type="http://schemas.openxmlformats.org/officeDocument/2006/relationships/image" Target="../media/image3.svg"/><Relationship Id="rId8" Type="http://schemas.openxmlformats.org/officeDocument/2006/relationships/image" Target="../media/image30.png"/><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20.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svg"/><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6" name="bk object 16"/>
          <p:cNvSpPr/>
          <p:nvPr/>
        </p:nvSpPr>
        <p:spPr>
          <a:xfrm>
            <a:off x="0" y="0"/>
            <a:ext cx="9144000" cy="5143500"/>
          </a:xfrm>
          <a:prstGeom prst="rect">
            <a:avLst/>
          </a:prstGeom>
          <a:blipFill>
            <a:blip r:embed="rId2" cstate="print"/>
            <a:stretch>
              <a:fillRect/>
            </a:stretch>
          </a:blipFill>
        </p:spPr>
        <p:txBody>
          <a:bodyPr wrap="square" lIns="0" tIns="0" rIns="0" bIns="0" rtlCol="0"/>
          <a:lstStyle/>
          <a:p>
            <a:pPr defTabSz="571471"/>
            <a:endParaRPr sz="1200" dirty="0">
              <a:solidFill>
                <a:prstClr val="black"/>
              </a:solidFill>
            </a:endParaRPr>
          </a:p>
        </p:txBody>
      </p:sp>
      <p:sp>
        <p:nvSpPr>
          <p:cNvPr id="17" name="bk object 17"/>
          <p:cNvSpPr/>
          <p:nvPr/>
        </p:nvSpPr>
        <p:spPr>
          <a:xfrm>
            <a:off x="8733288" y="286323"/>
            <a:ext cx="30956" cy="55166"/>
          </a:xfrm>
          <a:custGeom>
            <a:avLst/>
            <a:gdLst/>
            <a:ahLst/>
            <a:cxnLst/>
            <a:rect l="l" t="t" r="r" b="b"/>
            <a:pathLst>
              <a:path w="49530" h="88265">
                <a:moveTo>
                  <a:pt x="6559" y="0"/>
                </a:moveTo>
                <a:lnTo>
                  <a:pt x="0" y="12623"/>
                </a:lnTo>
                <a:lnTo>
                  <a:pt x="596" y="18871"/>
                </a:lnTo>
                <a:lnTo>
                  <a:pt x="2396" y="25151"/>
                </a:lnTo>
                <a:lnTo>
                  <a:pt x="5412" y="32312"/>
                </a:lnTo>
                <a:lnTo>
                  <a:pt x="9658" y="41199"/>
                </a:lnTo>
                <a:lnTo>
                  <a:pt x="45411" y="87874"/>
                </a:lnTo>
                <a:lnTo>
                  <a:pt x="48993" y="72079"/>
                </a:lnTo>
                <a:lnTo>
                  <a:pt x="6559" y="0"/>
                </a:lnTo>
                <a:close/>
              </a:path>
            </a:pathLst>
          </a:custGeom>
          <a:solidFill>
            <a:srgbClr val="E9EBED"/>
          </a:solidFill>
        </p:spPr>
        <p:txBody>
          <a:bodyPr wrap="square" lIns="0" tIns="0" rIns="0" bIns="0" rtlCol="0"/>
          <a:lstStyle/>
          <a:p>
            <a:pPr defTabSz="571471"/>
            <a:endParaRPr sz="1200" dirty="0">
              <a:solidFill>
                <a:prstClr val="black"/>
              </a:solidFill>
            </a:endParaRPr>
          </a:p>
        </p:txBody>
      </p:sp>
      <p:sp>
        <p:nvSpPr>
          <p:cNvPr id="22" name="bk object 22"/>
          <p:cNvSpPr/>
          <p:nvPr/>
        </p:nvSpPr>
        <p:spPr>
          <a:xfrm>
            <a:off x="2749947" y="2949766"/>
            <a:ext cx="1880632" cy="1880631"/>
          </a:xfrm>
          <a:prstGeom prst="rect">
            <a:avLst/>
          </a:prstGeom>
          <a:blipFill>
            <a:blip r:embed="rId3" cstate="print"/>
            <a:stretch>
              <a:fillRect/>
            </a:stretch>
          </a:blipFill>
        </p:spPr>
        <p:txBody>
          <a:bodyPr wrap="square" lIns="0" tIns="0" rIns="0" bIns="0" rtlCol="0"/>
          <a:lstStyle/>
          <a:p>
            <a:pPr defTabSz="571471"/>
            <a:endParaRPr sz="1200" dirty="0">
              <a:solidFill>
                <a:prstClr val="black"/>
              </a:solidFill>
            </a:endParaRPr>
          </a:p>
        </p:txBody>
      </p:sp>
      <p:sp>
        <p:nvSpPr>
          <p:cNvPr id="23" name="bk object 23"/>
          <p:cNvSpPr/>
          <p:nvPr/>
        </p:nvSpPr>
        <p:spPr>
          <a:xfrm>
            <a:off x="1" y="963058"/>
            <a:ext cx="4251491" cy="4180441"/>
          </a:xfrm>
          <a:prstGeom prst="rect">
            <a:avLst/>
          </a:prstGeom>
          <a:blipFill>
            <a:blip r:embed="rId4" cstate="print"/>
            <a:stretch>
              <a:fillRect/>
            </a:stretch>
          </a:blipFill>
        </p:spPr>
        <p:txBody>
          <a:bodyPr wrap="square" lIns="0" tIns="0" rIns="0" bIns="0" rtlCol="0"/>
          <a:lstStyle/>
          <a:p>
            <a:pPr defTabSz="571471"/>
            <a:endParaRPr sz="1200" dirty="0">
              <a:solidFill>
                <a:prstClr val="black"/>
              </a:solidFill>
            </a:endParaRPr>
          </a:p>
        </p:txBody>
      </p:sp>
      <p:sp>
        <p:nvSpPr>
          <p:cNvPr id="2" name="Holder 2"/>
          <p:cNvSpPr>
            <a:spLocks noGrp="1"/>
          </p:cNvSpPr>
          <p:nvPr>
            <p:ph type="ctrTitle"/>
          </p:nvPr>
        </p:nvSpPr>
        <p:spPr>
          <a:xfrm>
            <a:off x="1664731" y="2170272"/>
            <a:ext cx="5814536" cy="430887"/>
          </a:xfrm>
          <a:prstGeom prst="rect">
            <a:avLst/>
          </a:prstGeom>
        </p:spPr>
        <p:txBody>
          <a:bodyPr wrap="square" lIns="0" tIns="0" rIns="0" bIns="0">
            <a:spAutoFit/>
          </a:bodyPr>
          <a:lstStyle>
            <a:lvl1pPr>
              <a:defRPr sz="2800" b="1" i="1">
                <a:solidFill>
                  <a:srgbClr val="585858"/>
                </a:solidFill>
                <a:latin typeface="Arial"/>
                <a:cs typeface="Arial"/>
              </a:defRPr>
            </a:lvl1pPr>
          </a:lstStyle>
          <a:p>
            <a:endParaRPr dirty="0"/>
          </a:p>
        </p:txBody>
      </p:sp>
      <p:sp>
        <p:nvSpPr>
          <p:cNvPr id="3" name="Holder 3"/>
          <p:cNvSpPr>
            <a:spLocks noGrp="1"/>
          </p:cNvSpPr>
          <p:nvPr>
            <p:ph type="subTitle" idx="4"/>
          </p:nvPr>
        </p:nvSpPr>
        <p:spPr>
          <a:xfrm>
            <a:off x="1665799" y="2571752"/>
            <a:ext cx="6400800" cy="193899"/>
          </a:xfrm>
          <a:prstGeom prst="rect">
            <a:avLst/>
          </a:prstGeom>
        </p:spPr>
        <p:txBody>
          <a:bodyPr wrap="square" lIns="0" tIns="0" rIns="0" bIns="0">
            <a:spAutoFit/>
          </a:bodyPr>
          <a:lstStyle>
            <a:lvl1pPr marL="0" indent="0">
              <a:buNone/>
              <a:defRPr>
                <a:solidFill>
                  <a:srgbClr val="595959"/>
                </a:solidFill>
              </a:defRPr>
            </a:lvl1pPr>
          </a:lstStyle>
          <a:p>
            <a:endParaRPr dirty="0"/>
          </a:p>
        </p:txBody>
      </p:sp>
      <p:sp>
        <p:nvSpPr>
          <p:cNvPr id="4" name="Holder 4"/>
          <p:cNvSpPr>
            <a:spLocks noGrp="1"/>
          </p:cNvSpPr>
          <p:nvPr>
            <p:ph type="ftr" sz="quarter" idx="5"/>
          </p:nvPr>
        </p:nvSpPr>
        <p:spPr>
          <a:xfrm>
            <a:off x="6138407" y="4902725"/>
            <a:ext cx="2926080" cy="276999"/>
          </a:xfrm>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3971677" y="4908689"/>
            <a:ext cx="2103120" cy="276999"/>
          </a:xfrm>
        </p:spPr>
        <p:txBody>
          <a:bodyPr lIns="0" tIns="0" rIns="0" bIns="0"/>
          <a:lstStyle>
            <a:lvl1pPr algn="l">
              <a:defRPr>
                <a:solidFill>
                  <a:schemeClr val="tx1">
                    <a:tint val="75000"/>
                  </a:schemeClr>
                </a:solidFill>
              </a:defRPr>
            </a:lvl1pPr>
          </a:lstStyle>
          <a:p>
            <a:fld id="{C29E160E-9CF9-4802-869D-761E8DC80BBF}" type="datetime1">
              <a:rPr lang="en-US" smtClean="0">
                <a:solidFill>
                  <a:prstClr val="black">
                    <a:tint val="75000"/>
                  </a:prstClr>
                </a:solidFill>
              </a:rPr>
              <a:t>9/14/19</a:t>
            </a:fld>
            <a:endParaRPr lang="en-US" dirty="0">
              <a:solidFill>
                <a:prstClr val="black">
                  <a:tint val="75000"/>
                </a:prstClr>
              </a:solidFill>
            </a:endParaRPr>
          </a:p>
        </p:txBody>
      </p:sp>
      <p:pic>
        <p:nvPicPr>
          <p:cNvPr id="15" name="Picture 2" descr="Image result for oneworld logo"/>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045428" y="81763"/>
            <a:ext cx="132001" cy="99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American Airlines Logo"/>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243432" y="657"/>
            <a:ext cx="1900569" cy="21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86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1837718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9AEC6838-9F5F-1F44-A42F-DFDF8C86CD8B}"/>
              </a:ext>
            </a:extLst>
          </p:cNvPr>
          <p:cNvSpPr/>
          <p:nvPr userDrawn="1"/>
        </p:nvSpPr>
        <p:spPr>
          <a:xfrm>
            <a:off x="628650" y="0"/>
            <a:ext cx="8432904" cy="114674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10" name="Picture 9">
            <a:extLst>
              <a:ext uri="{FF2B5EF4-FFF2-40B4-BE49-F238E27FC236}">
                <a16:creationId xmlns:a16="http://schemas.microsoft.com/office/drawing/2014/main" xmlns=""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9144000" cy="5143500"/>
          </a:xfrm>
          <a:prstGeom prst="rect">
            <a:avLst/>
          </a:prstGeom>
        </p:spPr>
      </p:pic>
      <p:pic>
        <p:nvPicPr>
          <p:cNvPr id="8" name="Picture 7">
            <a:extLst>
              <a:ext uri="{FF2B5EF4-FFF2-40B4-BE49-F238E27FC236}">
                <a16:creationId xmlns:a16="http://schemas.microsoft.com/office/drawing/2014/main" xmlns=""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1" y="1"/>
            <a:ext cx="8871995" cy="5143500"/>
          </a:xfrm>
          <a:prstGeom prst="rect">
            <a:avLst/>
          </a:prstGeom>
        </p:spPr>
      </p:pic>
      <p:pic>
        <p:nvPicPr>
          <p:cNvPr id="9" name="Picture 8">
            <a:extLst>
              <a:ext uri="{FF2B5EF4-FFF2-40B4-BE49-F238E27FC236}">
                <a16:creationId xmlns:a16="http://schemas.microsoft.com/office/drawing/2014/main" xmlns=""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1" y="1"/>
            <a:ext cx="9143999" cy="5245100"/>
          </a:xfrm>
          <a:prstGeom prst="rect">
            <a:avLst/>
          </a:prstGeom>
        </p:spPr>
      </p:pic>
      <p:sp>
        <p:nvSpPr>
          <p:cNvPr id="2" name="Title 1">
            <a:extLst>
              <a:ext uri="{FF2B5EF4-FFF2-40B4-BE49-F238E27FC236}">
                <a16:creationId xmlns:a16="http://schemas.microsoft.com/office/drawing/2014/main" xmlns="" id="{458E2450-7D7E-9C4D-97B7-C1DA5D9557D0}"/>
              </a:ext>
            </a:extLst>
          </p:cNvPr>
          <p:cNvSpPr>
            <a:spLocks noGrp="1"/>
          </p:cNvSpPr>
          <p:nvPr>
            <p:ph type="title"/>
          </p:nvPr>
        </p:nvSpPr>
        <p:spPr>
          <a:xfrm>
            <a:off x="628650" y="1656325"/>
            <a:ext cx="7886700" cy="1152338"/>
          </a:xfrm>
        </p:spPr>
        <p:txBody>
          <a:bodyPr anchor="b">
            <a:normAutofit/>
          </a:bodyPr>
          <a:lstStyle>
            <a:lvl1pPr>
              <a:defRPr sz="33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1276505B-E960-0045-9955-79D24F42A973}"/>
              </a:ext>
            </a:extLst>
          </p:cNvPr>
          <p:cNvCxnSpPr>
            <a:cxnSpLocks/>
          </p:cNvCxnSpPr>
          <p:nvPr userDrawn="1"/>
        </p:nvCxnSpPr>
        <p:spPr>
          <a:xfrm>
            <a:off x="700837" y="3052069"/>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70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9AEC6838-9F5F-1F44-A42F-DFDF8C86CD8B}"/>
              </a:ext>
            </a:extLst>
          </p:cNvPr>
          <p:cNvSpPr/>
          <p:nvPr userDrawn="1"/>
        </p:nvSpPr>
        <p:spPr>
          <a:xfrm>
            <a:off x="628650" y="0"/>
            <a:ext cx="8432904" cy="114674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10" name="Picture 9">
            <a:extLst>
              <a:ext uri="{FF2B5EF4-FFF2-40B4-BE49-F238E27FC236}">
                <a16:creationId xmlns:a16="http://schemas.microsoft.com/office/drawing/2014/main" xmlns=""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9144000" cy="5143500"/>
          </a:xfrm>
          <a:prstGeom prst="rect">
            <a:avLst/>
          </a:prstGeom>
        </p:spPr>
      </p:pic>
      <p:pic>
        <p:nvPicPr>
          <p:cNvPr id="8" name="Picture 7">
            <a:extLst>
              <a:ext uri="{FF2B5EF4-FFF2-40B4-BE49-F238E27FC236}">
                <a16:creationId xmlns:a16="http://schemas.microsoft.com/office/drawing/2014/main" xmlns=""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1" y="1"/>
            <a:ext cx="8871995" cy="5143500"/>
          </a:xfrm>
          <a:prstGeom prst="rect">
            <a:avLst/>
          </a:prstGeom>
        </p:spPr>
      </p:pic>
      <p:pic>
        <p:nvPicPr>
          <p:cNvPr id="9" name="Picture 8">
            <a:extLst>
              <a:ext uri="{FF2B5EF4-FFF2-40B4-BE49-F238E27FC236}">
                <a16:creationId xmlns:a16="http://schemas.microsoft.com/office/drawing/2014/main" xmlns=""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1" y="1"/>
            <a:ext cx="9143999" cy="5245100"/>
          </a:xfrm>
          <a:prstGeom prst="rect">
            <a:avLst/>
          </a:prstGeom>
        </p:spPr>
      </p:pic>
      <p:sp>
        <p:nvSpPr>
          <p:cNvPr id="2" name="Title 1">
            <a:extLst>
              <a:ext uri="{FF2B5EF4-FFF2-40B4-BE49-F238E27FC236}">
                <a16:creationId xmlns:a16="http://schemas.microsoft.com/office/drawing/2014/main" xmlns="" id="{458E2450-7D7E-9C4D-97B7-C1DA5D9557D0}"/>
              </a:ext>
            </a:extLst>
          </p:cNvPr>
          <p:cNvSpPr>
            <a:spLocks noGrp="1"/>
          </p:cNvSpPr>
          <p:nvPr>
            <p:ph type="title"/>
          </p:nvPr>
        </p:nvSpPr>
        <p:spPr>
          <a:xfrm>
            <a:off x="628650" y="1656325"/>
            <a:ext cx="7886700" cy="1152338"/>
          </a:xfrm>
        </p:spPr>
        <p:txBody>
          <a:bodyPr anchor="b">
            <a:normAutofit/>
          </a:bodyPr>
          <a:lstStyle>
            <a:lvl1pPr algn="ctr">
              <a:defRPr sz="33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1276505B-E960-0045-9955-79D24F42A973}"/>
              </a:ext>
            </a:extLst>
          </p:cNvPr>
          <p:cNvCxnSpPr>
            <a:cxnSpLocks/>
          </p:cNvCxnSpPr>
          <p:nvPr userDrawn="1"/>
        </p:nvCxnSpPr>
        <p:spPr>
          <a:xfrm>
            <a:off x="3851910" y="3052069"/>
            <a:ext cx="144018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50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B73261E8-1C85-5E42-B05C-3D4DE0C48202}"/>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8" name="Picture 7">
            <a:extLst>
              <a:ext uri="{FF2B5EF4-FFF2-40B4-BE49-F238E27FC236}">
                <a16:creationId xmlns:a16="http://schemas.microsoft.com/office/drawing/2014/main" xmlns=""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9144000" cy="5143500"/>
          </a:xfrm>
          <a:prstGeom prst="rect">
            <a:avLst/>
          </a:prstGeom>
        </p:spPr>
      </p:pic>
      <p:pic>
        <p:nvPicPr>
          <p:cNvPr id="5" name="Picture 4">
            <a:extLst>
              <a:ext uri="{FF2B5EF4-FFF2-40B4-BE49-F238E27FC236}">
                <a16:creationId xmlns:a16="http://schemas.microsoft.com/office/drawing/2014/main" xmlns=""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4470721" y="-2"/>
            <a:ext cx="4673278" cy="5143502"/>
          </a:xfrm>
          <a:prstGeom prst="rect">
            <a:avLst/>
          </a:prstGeom>
        </p:spPr>
      </p:pic>
      <p:pic>
        <p:nvPicPr>
          <p:cNvPr id="11" name="Picture 10">
            <a:extLst>
              <a:ext uri="{FF2B5EF4-FFF2-40B4-BE49-F238E27FC236}">
                <a16:creationId xmlns:a16="http://schemas.microsoft.com/office/drawing/2014/main" xmlns=""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1" y="1"/>
            <a:ext cx="8871995" cy="5143500"/>
          </a:xfrm>
          <a:prstGeom prst="rect">
            <a:avLst/>
          </a:prstGeom>
        </p:spPr>
      </p:pic>
      <p:sp>
        <p:nvSpPr>
          <p:cNvPr id="2" name="Title 1">
            <a:extLst>
              <a:ext uri="{FF2B5EF4-FFF2-40B4-BE49-F238E27FC236}">
                <a16:creationId xmlns:a16="http://schemas.microsoft.com/office/drawing/2014/main" xmlns="" id="{458E2450-7D7E-9C4D-97B7-C1DA5D9557D0}"/>
              </a:ext>
            </a:extLst>
          </p:cNvPr>
          <p:cNvSpPr>
            <a:spLocks noGrp="1"/>
          </p:cNvSpPr>
          <p:nvPr>
            <p:ph type="title"/>
          </p:nvPr>
        </p:nvSpPr>
        <p:spPr>
          <a:xfrm>
            <a:off x="1096635" y="517510"/>
            <a:ext cx="6950731" cy="1754820"/>
          </a:xfrm>
        </p:spPr>
        <p:txBody>
          <a:bodyPr anchor="b">
            <a:normAutofit/>
          </a:bodyPr>
          <a:lstStyle>
            <a:lvl1pPr algn="ctr">
              <a:lnSpc>
                <a:spcPct val="120000"/>
              </a:lnSpc>
              <a:defRPr sz="33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xmlns="" id="{92D4FA0E-7176-4C45-AA20-6ED6C160D2AA}"/>
              </a:ext>
            </a:extLst>
          </p:cNvPr>
          <p:cNvSpPr>
            <a:spLocks noGrp="1"/>
          </p:cNvSpPr>
          <p:nvPr>
            <p:ph type="body" sz="quarter" idx="10" hasCustomPrompt="1"/>
          </p:nvPr>
        </p:nvSpPr>
        <p:spPr>
          <a:xfrm>
            <a:off x="1096566" y="2901498"/>
            <a:ext cx="6950869" cy="1291828"/>
          </a:xfrm>
        </p:spPr>
        <p:txBody>
          <a:bodyPr>
            <a:normAutofit/>
          </a:bodyPr>
          <a:lstStyle>
            <a:lvl1pPr marL="0" indent="0" algn="ctr">
              <a:buNone/>
              <a:defRPr sz="1800"/>
            </a:lvl1pPr>
          </a:lstStyle>
          <a:p>
            <a:pPr lvl="0"/>
            <a:r>
              <a:rPr lang="en-US" dirty="0"/>
              <a:t>Edit Master text styles </a:t>
            </a:r>
          </a:p>
        </p:txBody>
      </p:sp>
    </p:spTree>
    <p:extLst>
      <p:ext uri="{BB962C8B-B14F-4D97-AF65-F5344CB8AC3E}">
        <p14:creationId xmlns:p14="http://schemas.microsoft.com/office/powerpoint/2010/main" val="26039438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BEB6425-1D02-814A-AAC9-2130CF902380}"/>
              </a:ext>
            </a:extLst>
          </p:cNvPr>
          <p:cNvSpPr/>
          <p:nvPr userDrawn="1"/>
        </p:nvSpPr>
        <p:spPr>
          <a:xfrm>
            <a:off x="628650" y="0"/>
            <a:ext cx="8376691" cy="100059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9" name="Picture 8">
            <a:extLst>
              <a:ext uri="{FF2B5EF4-FFF2-40B4-BE49-F238E27FC236}">
                <a16:creationId xmlns:a16="http://schemas.microsoft.com/office/drawing/2014/main" xmlns="" id="{B7C083C6-A6F4-644D-B048-803FC98DF5B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28732"/>
          <a:stretch/>
        </p:blipFill>
        <p:spPr>
          <a:xfrm rot="5400000">
            <a:off x="1453347" y="-1450599"/>
            <a:ext cx="5143501" cy="8050193"/>
          </a:xfrm>
          <a:prstGeom prst="rect">
            <a:avLst/>
          </a:prstGeom>
          <a:effectLst/>
        </p:spPr>
      </p:pic>
      <p:sp>
        <p:nvSpPr>
          <p:cNvPr id="14" name="Picture Placeholder 13">
            <a:extLst>
              <a:ext uri="{FF2B5EF4-FFF2-40B4-BE49-F238E27FC236}">
                <a16:creationId xmlns:a16="http://schemas.microsoft.com/office/drawing/2014/main" xmlns="" id="{F13C8D0A-95F3-C74A-9ACE-7F4499928294}"/>
              </a:ext>
            </a:extLst>
          </p:cNvPr>
          <p:cNvSpPr>
            <a:spLocks noGrp="1"/>
          </p:cNvSpPr>
          <p:nvPr>
            <p:ph type="pic" sz="quarter" idx="10"/>
          </p:nvPr>
        </p:nvSpPr>
        <p:spPr>
          <a:xfrm>
            <a:off x="1289957" y="1474254"/>
            <a:ext cx="1693869" cy="1693869"/>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xmlns="" id="{BD15F5A2-554B-384B-8DFD-9A0C987C9F94}"/>
              </a:ext>
            </a:extLst>
          </p:cNvPr>
          <p:cNvSpPr>
            <a:spLocks noGrp="1"/>
          </p:cNvSpPr>
          <p:nvPr>
            <p:ph sz="quarter" idx="12" hasCustomPrompt="1"/>
          </p:nvPr>
        </p:nvSpPr>
        <p:spPr>
          <a:xfrm>
            <a:off x="3294290" y="3684916"/>
            <a:ext cx="1639490" cy="559843"/>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xmlns="" id="{C501F8B9-EAB7-7B44-8EE3-16E66E60A89F}"/>
              </a:ext>
            </a:extLst>
          </p:cNvPr>
          <p:cNvSpPr>
            <a:spLocks noGrp="1"/>
          </p:cNvSpPr>
          <p:nvPr>
            <p:ph type="body" sz="quarter" idx="13"/>
          </p:nvPr>
        </p:nvSpPr>
        <p:spPr>
          <a:xfrm>
            <a:off x="3294290" y="1474254"/>
            <a:ext cx="4559754" cy="1979237"/>
          </a:xfrm>
        </p:spPr>
        <p:txBody>
          <a:bodyP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Tree>
    <p:extLst>
      <p:ext uri="{BB962C8B-B14F-4D97-AF65-F5344CB8AC3E}">
        <p14:creationId xmlns:p14="http://schemas.microsoft.com/office/powerpoint/2010/main" val="19762963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5ABAD930-BE27-6E47-BB3F-6EA719C882C0}"/>
              </a:ext>
            </a:extLst>
          </p:cNvPr>
          <p:cNvSpPr>
            <a:spLocks noGrp="1"/>
          </p:cNvSpPr>
          <p:nvPr>
            <p:ph type="pic" sz="quarter" idx="10"/>
          </p:nvPr>
        </p:nvSpPr>
        <p:spPr>
          <a:xfrm>
            <a:off x="696462" y="1142999"/>
            <a:ext cx="1918097" cy="1655114"/>
          </a:xfrm>
        </p:spPr>
        <p:txBody>
          <a:bodyPr/>
          <a:lstStyle>
            <a:lvl1pPr marL="0" indent="0">
              <a:buNone/>
              <a:defRPr/>
            </a:lvl1pPr>
          </a:lstStyle>
          <a:p>
            <a:r>
              <a:rPr lang="en-US" dirty="0"/>
              <a:t>Click icon to add picture</a:t>
            </a:r>
          </a:p>
        </p:txBody>
      </p:sp>
      <p:sp>
        <p:nvSpPr>
          <p:cNvPr id="2" name="Title 1">
            <a:extLst>
              <a:ext uri="{FF2B5EF4-FFF2-40B4-BE49-F238E27FC236}">
                <a16:creationId xmlns:a16="http://schemas.microsoft.com/office/drawing/2014/main" xmlns=""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xmlns="" id="{0BCDFFF3-70C5-8D41-B4F9-2E7DD888DC48}"/>
              </a:ext>
            </a:extLst>
          </p:cNvPr>
          <p:cNvSpPr>
            <a:spLocks noGrp="1"/>
          </p:cNvSpPr>
          <p:nvPr>
            <p:ph type="body" sz="quarter" idx="16"/>
          </p:nvPr>
        </p:nvSpPr>
        <p:spPr>
          <a:xfrm>
            <a:off x="1990916" y="1355197"/>
            <a:ext cx="1034934" cy="1152734"/>
          </a:xfrm>
        </p:spPr>
        <p:txBody>
          <a:bodyPr>
            <a:normAutofit/>
          </a:bodyPr>
          <a:lstStyle>
            <a:lvl1pPr marL="0" indent="0">
              <a:buNone/>
              <a:defRPr sz="788">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xmlns="" id="{85DC5248-8AF9-3F41-86C9-81D17A0613E2}"/>
              </a:ext>
            </a:extLst>
          </p:cNvPr>
          <p:cNvSpPr>
            <a:spLocks noGrp="1"/>
          </p:cNvSpPr>
          <p:nvPr>
            <p:ph type="pic" sz="quarter" idx="17"/>
          </p:nvPr>
        </p:nvSpPr>
        <p:spPr>
          <a:xfrm>
            <a:off x="3351952" y="1142999"/>
            <a:ext cx="1918097" cy="1655114"/>
          </a:xfrm>
        </p:spPr>
        <p:txBody>
          <a:bodyPr/>
          <a:lstStyle>
            <a:lvl1pPr marL="0" indent="0">
              <a:buNone/>
              <a:defRPr/>
            </a:lvl1pPr>
          </a:lstStyle>
          <a:p>
            <a:r>
              <a:rPr lang="en-US" dirty="0"/>
              <a:t>Click icon to add picture</a:t>
            </a:r>
          </a:p>
        </p:txBody>
      </p:sp>
      <p:sp>
        <p:nvSpPr>
          <p:cNvPr id="55" name="Text Placeholder 47">
            <a:extLst>
              <a:ext uri="{FF2B5EF4-FFF2-40B4-BE49-F238E27FC236}">
                <a16:creationId xmlns:a16="http://schemas.microsoft.com/office/drawing/2014/main" xmlns="" id="{B7F8D756-65C6-5644-A95C-69DD9DE8B37B}"/>
              </a:ext>
            </a:extLst>
          </p:cNvPr>
          <p:cNvSpPr>
            <a:spLocks noGrp="1"/>
          </p:cNvSpPr>
          <p:nvPr>
            <p:ph type="body" sz="quarter" idx="18"/>
          </p:nvPr>
        </p:nvSpPr>
        <p:spPr>
          <a:xfrm>
            <a:off x="4646406" y="1355197"/>
            <a:ext cx="1034934" cy="1152734"/>
          </a:xfrm>
        </p:spPr>
        <p:txBody>
          <a:bodyPr>
            <a:normAutofit/>
          </a:bodyPr>
          <a:lstStyle>
            <a:lvl1pPr marL="0" indent="0">
              <a:buNone/>
              <a:defRPr sz="788">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xmlns="" id="{DE8607E8-22B2-C14C-8C0C-EEF15CFEFF6B}"/>
              </a:ext>
            </a:extLst>
          </p:cNvPr>
          <p:cNvSpPr>
            <a:spLocks noGrp="1"/>
          </p:cNvSpPr>
          <p:nvPr>
            <p:ph type="pic" sz="quarter" idx="19"/>
          </p:nvPr>
        </p:nvSpPr>
        <p:spPr>
          <a:xfrm>
            <a:off x="6007442" y="1142999"/>
            <a:ext cx="1918097" cy="1655114"/>
          </a:xfrm>
        </p:spPr>
        <p:txBody>
          <a:bodyPr/>
          <a:lstStyle>
            <a:lvl1pPr marL="0" indent="0">
              <a:buNone/>
              <a:defRPr/>
            </a:lvl1pPr>
          </a:lstStyle>
          <a:p>
            <a:r>
              <a:rPr lang="en-US" dirty="0"/>
              <a:t>Click icon to add picture</a:t>
            </a:r>
          </a:p>
        </p:txBody>
      </p:sp>
      <p:sp>
        <p:nvSpPr>
          <p:cNvPr id="57" name="Text Placeholder 47">
            <a:extLst>
              <a:ext uri="{FF2B5EF4-FFF2-40B4-BE49-F238E27FC236}">
                <a16:creationId xmlns:a16="http://schemas.microsoft.com/office/drawing/2014/main" xmlns="" id="{BF4665D7-CBCB-6C47-B896-1CA2023D7EC6}"/>
              </a:ext>
            </a:extLst>
          </p:cNvPr>
          <p:cNvSpPr>
            <a:spLocks noGrp="1"/>
          </p:cNvSpPr>
          <p:nvPr>
            <p:ph type="body" sz="quarter" idx="20"/>
          </p:nvPr>
        </p:nvSpPr>
        <p:spPr>
          <a:xfrm>
            <a:off x="7301896" y="1355197"/>
            <a:ext cx="1034934" cy="1152734"/>
          </a:xfrm>
        </p:spPr>
        <p:txBody>
          <a:bodyPr>
            <a:normAutofit/>
          </a:bodyPr>
          <a:lstStyle>
            <a:lvl1pPr marL="0" indent="0">
              <a:buNone/>
              <a:defRPr sz="788">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xmlns="" id="{ED53C0EA-C22F-FB4C-B3D4-364F2A1C7209}"/>
              </a:ext>
            </a:extLst>
          </p:cNvPr>
          <p:cNvSpPr>
            <a:spLocks noGrp="1"/>
          </p:cNvSpPr>
          <p:nvPr>
            <p:ph type="pic" sz="quarter" idx="21"/>
          </p:nvPr>
        </p:nvSpPr>
        <p:spPr>
          <a:xfrm>
            <a:off x="696462" y="3004457"/>
            <a:ext cx="1918097" cy="1655114"/>
          </a:xfrm>
        </p:spPr>
        <p:txBody>
          <a:bodyPr/>
          <a:lstStyle>
            <a:lvl1pPr marL="0" indent="0">
              <a:buNone/>
              <a:defRPr/>
            </a:lvl1pPr>
          </a:lstStyle>
          <a:p>
            <a:r>
              <a:rPr lang="en-US" dirty="0"/>
              <a:t>Click icon to add picture</a:t>
            </a:r>
          </a:p>
        </p:txBody>
      </p:sp>
      <p:sp>
        <p:nvSpPr>
          <p:cNvPr id="60" name="Text Placeholder 47">
            <a:extLst>
              <a:ext uri="{FF2B5EF4-FFF2-40B4-BE49-F238E27FC236}">
                <a16:creationId xmlns:a16="http://schemas.microsoft.com/office/drawing/2014/main" xmlns="" id="{72A32B54-5C72-4D44-9A60-E104B610165E}"/>
              </a:ext>
            </a:extLst>
          </p:cNvPr>
          <p:cNvSpPr>
            <a:spLocks noGrp="1"/>
          </p:cNvSpPr>
          <p:nvPr>
            <p:ph type="body" sz="quarter" idx="22"/>
          </p:nvPr>
        </p:nvSpPr>
        <p:spPr>
          <a:xfrm>
            <a:off x="1990916" y="3217450"/>
            <a:ext cx="1034934" cy="1151939"/>
          </a:xfrm>
        </p:spPr>
        <p:txBody>
          <a:bodyPr>
            <a:normAutofit/>
          </a:bodyPr>
          <a:lstStyle>
            <a:lvl1pPr marL="0" indent="0">
              <a:buNone/>
              <a:defRPr sz="788">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xmlns="" id="{3A08E506-7368-7D4D-925F-B6D26176334B}"/>
              </a:ext>
            </a:extLst>
          </p:cNvPr>
          <p:cNvSpPr>
            <a:spLocks noGrp="1"/>
          </p:cNvSpPr>
          <p:nvPr>
            <p:ph type="pic" sz="quarter" idx="23"/>
          </p:nvPr>
        </p:nvSpPr>
        <p:spPr>
          <a:xfrm>
            <a:off x="3351952" y="3004457"/>
            <a:ext cx="1918097" cy="1655114"/>
          </a:xfrm>
        </p:spPr>
        <p:txBody>
          <a:bodyPr/>
          <a:lstStyle>
            <a:lvl1pPr marL="0" indent="0">
              <a:buNone/>
              <a:defRPr/>
            </a:lvl1pPr>
          </a:lstStyle>
          <a:p>
            <a:r>
              <a:rPr lang="en-US" dirty="0"/>
              <a:t>Click icon to add picture</a:t>
            </a:r>
          </a:p>
        </p:txBody>
      </p:sp>
      <p:sp>
        <p:nvSpPr>
          <p:cNvPr id="62" name="Text Placeholder 47">
            <a:extLst>
              <a:ext uri="{FF2B5EF4-FFF2-40B4-BE49-F238E27FC236}">
                <a16:creationId xmlns:a16="http://schemas.microsoft.com/office/drawing/2014/main" xmlns="" id="{000A0F2F-1F9A-1F4D-AF70-E2D9EE77DDCC}"/>
              </a:ext>
            </a:extLst>
          </p:cNvPr>
          <p:cNvSpPr>
            <a:spLocks noGrp="1"/>
          </p:cNvSpPr>
          <p:nvPr>
            <p:ph type="body" sz="quarter" idx="24"/>
          </p:nvPr>
        </p:nvSpPr>
        <p:spPr>
          <a:xfrm>
            <a:off x="4646406" y="3217450"/>
            <a:ext cx="1034934" cy="1151939"/>
          </a:xfrm>
        </p:spPr>
        <p:txBody>
          <a:bodyPr>
            <a:normAutofit/>
          </a:bodyPr>
          <a:lstStyle>
            <a:lvl1pPr marL="0" indent="0">
              <a:buNone/>
              <a:defRPr sz="788">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xmlns="" id="{78F8B846-FF54-5742-87E5-3710613E1A8C}"/>
              </a:ext>
            </a:extLst>
          </p:cNvPr>
          <p:cNvSpPr>
            <a:spLocks noGrp="1"/>
          </p:cNvSpPr>
          <p:nvPr>
            <p:ph type="pic" sz="quarter" idx="25"/>
          </p:nvPr>
        </p:nvSpPr>
        <p:spPr>
          <a:xfrm>
            <a:off x="6007442" y="3004457"/>
            <a:ext cx="1918097" cy="1655114"/>
          </a:xfrm>
        </p:spPr>
        <p:txBody>
          <a:bodyPr/>
          <a:lstStyle>
            <a:lvl1pPr marL="0" indent="0">
              <a:buNone/>
              <a:defRPr/>
            </a:lvl1pPr>
          </a:lstStyle>
          <a:p>
            <a:r>
              <a:rPr lang="en-US" dirty="0"/>
              <a:t>Click icon to add picture</a:t>
            </a:r>
          </a:p>
        </p:txBody>
      </p:sp>
      <p:sp>
        <p:nvSpPr>
          <p:cNvPr id="64" name="Text Placeholder 47">
            <a:extLst>
              <a:ext uri="{FF2B5EF4-FFF2-40B4-BE49-F238E27FC236}">
                <a16:creationId xmlns:a16="http://schemas.microsoft.com/office/drawing/2014/main" xmlns="" id="{D9001490-5F6D-E040-9096-327B355E4A73}"/>
              </a:ext>
            </a:extLst>
          </p:cNvPr>
          <p:cNvSpPr>
            <a:spLocks noGrp="1"/>
          </p:cNvSpPr>
          <p:nvPr>
            <p:ph type="body" sz="quarter" idx="26"/>
          </p:nvPr>
        </p:nvSpPr>
        <p:spPr>
          <a:xfrm>
            <a:off x="7301896" y="3217450"/>
            <a:ext cx="1034934" cy="1151939"/>
          </a:xfrm>
        </p:spPr>
        <p:txBody>
          <a:bodyPr>
            <a:normAutofit/>
          </a:bodyPr>
          <a:lstStyle>
            <a:lvl1pPr marL="0" indent="0">
              <a:buNone/>
              <a:defRPr sz="788">
                <a:solidFill>
                  <a:srgbClr val="0F1419"/>
                </a:solidFill>
              </a:defRPr>
            </a:lvl1pPr>
          </a:lstStyle>
          <a:p>
            <a:pPr lvl="0"/>
            <a:r>
              <a:rPr lang="en-US"/>
              <a:t>Edit Master text styles</a:t>
            </a:r>
          </a:p>
        </p:txBody>
      </p:sp>
    </p:spTree>
    <p:extLst>
      <p:ext uri="{BB962C8B-B14F-4D97-AF65-F5344CB8AC3E}">
        <p14:creationId xmlns:p14="http://schemas.microsoft.com/office/powerpoint/2010/main" val="12925483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FDEDC7CE-1B19-A440-A7F1-C54377A7149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30664"/>
          <a:stretch/>
        </p:blipFill>
        <p:spPr>
          <a:xfrm>
            <a:off x="1" y="0"/>
            <a:ext cx="9143999" cy="5143500"/>
          </a:xfrm>
          <a:prstGeom prst="rect">
            <a:avLst/>
          </a:prstGeom>
        </p:spPr>
      </p:pic>
      <p:sp>
        <p:nvSpPr>
          <p:cNvPr id="2" name="Title 1">
            <a:extLst>
              <a:ext uri="{FF2B5EF4-FFF2-40B4-BE49-F238E27FC236}">
                <a16:creationId xmlns:a16="http://schemas.microsoft.com/office/drawing/2014/main" xmlns="" id="{A0099C58-6C5C-E54C-A3F5-D07AC38C1B1C}"/>
              </a:ext>
            </a:extLst>
          </p:cNvPr>
          <p:cNvSpPr>
            <a:spLocks noGrp="1"/>
          </p:cNvSpPr>
          <p:nvPr>
            <p:ph type="title"/>
          </p:nvPr>
        </p:nvSpPr>
        <p:spPr>
          <a:xfrm>
            <a:off x="628651" y="273845"/>
            <a:ext cx="3581399" cy="55263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EFA025C7-DBE2-5D47-B0F4-4D0B638F90EC}"/>
              </a:ext>
            </a:extLst>
          </p:cNvPr>
          <p:cNvSpPr>
            <a:spLocks noGrp="1"/>
          </p:cNvSpPr>
          <p:nvPr>
            <p:ph sz="half" idx="1"/>
          </p:nvPr>
        </p:nvSpPr>
        <p:spPr>
          <a:xfrm>
            <a:off x="628651" y="1143001"/>
            <a:ext cx="3581399" cy="34897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xmlns="" id="{C307191B-3864-9741-8FF3-CE31D79EF84F}"/>
              </a:ext>
            </a:extLst>
          </p:cNvPr>
          <p:cNvSpPr>
            <a:spLocks noGrp="1"/>
          </p:cNvSpPr>
          <p:nvPr>
            <p:ph type="pic" sz="quarter" idx="10"/>
          </p:nvPr>
        </p:nvSpPr>
        <p:spPr>
          <a:xfrm>
            <a:off x="4807744" y="921544"/>
            <a:ext cx="4933950" cy="309324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7547725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6CFE7B39-087A-B846-9646-B740D894A63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30664"/>
          <a:stretch/>
        </p:blipFill>
        <p:spPr>
          <a:xfrm>
            <a:off x="1" y="0"/>
            <a:ext cx="9143999" cy="5143500"/>
          </a:xfrm>
          <a:prstGeom prst="rect">
            <a:avLst/>
          </a:prstGeom>
        </p:spPr>
      </p:pic>
      <p:sp>
        <p:nvSpPr>
          <p:cNvPr id="2" name="Title 1">
            <a:extLst>
              <a:ext uri="{FF2B5EF4-FFF2-40B4-BE49-F238E27FC236}">
                <a16:creationId xmlns:a16="http://schemas.microsoft.com/office/drawing/2014/main" xmlns="" id="{A0099C58-6C5C-E54C-A3F5-D07AC38C1B1C}"/>
              </a:ext>
            </a:extLst>
          </p:cNvPr>
          <p:cNvSpPr>
            <a:spLocks noGrp="1"/>
          </p:cNvSpPr>
          <p:nvPr>
            <p:ph type="title"/>
          </p:nvPr>
        </p:nvSpPr>
        <p:spPr>
          <a:xfrm>
            <a:off x="628650" y="273845"/>
            <a:ext cx="3759942" cy="55263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EFA025C7-DBE2-5D47-B0F4-4D0B638F90EC}"/>
              </a:ext>
            </a:extLst>
          </p:cNvPr>
          <p:cNvSpPr>
            <a:spLocks noGrp="1"/>
          </p:cNvSpPr>
          <p:nvPr>
            <p:ph sz="half" idx="1"/>
          </p:nvPr>
        </p:nvSpPr>
        <p:spPr>
          <a:xfrm>
            <a:off x="628650" y="1143001"/>
            <a:ext cx="3759942" cy="34897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xmlns="" id="{C307191B-3864-9741-8FF3-CE31D79EF84F}"/>
              </a:ext>
            </a:extLst>
          </p:cNvPr>
          <p:cNvSpPr>
            <a:spLocks noGrp="1"/>
          </p:cNvSpPr>
          <p:nvPr>
            <p:ph type="pic" sz="quarter" idx="10"/>
          </p:nvPr>
        </p:nvSpPr>
        <p:spPr>
          <a:xfrm>
            <a:off x="5036344" y="850106"/>
            <a:ext cx="4502944" cy="3376613"/>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1593512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AF0CC620-CE9C-E944-8D3F-4A1A2D1C4CC5}"/>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18398" t="11123" r="40001" b="16887"/>
          <a:stretch/>
        </p:blipFill>
        <p:spPr>
          <a:xfrm>
            <a:off x="642670" y="0"/>
            <a:ext cx="8501330" cy="5143500"/>
          </a:xfrm>
          <a:prstGeom prst="rect">
            <a:avLst/>
          </a:prstGeom>
        </p:spPr>
      </p:pic>
      <p:sp>
        <p:nvSpPr>
          <p:cNvPr id="2" name="Title 1">
            <a:extLst>
              <a:ext uri="{FF2B5EF4-FFF2-40B4-BE49-F238E27FC236}">
                <a16:creationId xmlns:a16="http://schemas.microsoft.com/office/drawing/2014/main" xmlns="" id="{A0099C58-6C5C-E54C-A3F5-D07AC38C1B1C}"/>
              </a:ext>
            </a:extLst>
          </p:cNvPr>
          <p:cNvSpPr>
            <a:spLocks noGrp="1"/>
          </p:cNvSpPr>
          <p:nvPr>
            <p:ph type="title"/>
          </p:nvPr>
        </p:nvSpPr>
        <p:spPr>
          <a:xfrm>
            <a:off x="628650" y="273845"/>
            <a:ext cx="4953000" cy="55263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EFA025C7-DBE2-5D47-B0F4-4D0B638F90EC}"/>
              </a:ext>
            </a:extLst>
          </p:cNvPr>
          <p:cNvSpPr>
            <a:spLocks noGrp="1"/>
          </p:cNvSpPr>
          <p:nvPr>
            <p:ph sz="half" idx="1"/>
          </p:nvPr>
        </p:nvSpPr>
        <p:spPr>
          <a:xfrm>
            <a:off x="628650" y="1143001"/>
            <a:ext cx="4953000" cy="34897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xmlns="" id="{D0941730-FA88-CF4C-9D83-234DD57D1785}"/>
              </a:ext>
            </a:extLst>
          </p:cNvPr>
          <p:cNvSpPr>
            <a:spLocks noGrp="1"/>
          </p:cNvSpPr>
          <p:nvPr>
            <p:ph type="pic" sz="quarter" idx="10"/>
          </p:nvPr>
        </p:nvSpPr>
        <p:spPr>
          <a:xfrm>
            <a:off x="6319838" y="1057276"/>
            <a:ext cx="1640681" cy="290750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4229562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6" name="Picture 5">
            <a:extLst>
              <a:ext uri="{FF2B5EF4-FFF2-40B4-BE49-F238E27FC236}">
                <a16:creationId xmlns:a16="http://schemas.microsoft.com/office/drawing/2014/main" xmlns="" id="{F74006FD-BD68-9E4B-9013-6BE78EDF4A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9144000" cy="5143500"/>
          </a:xfrm>
          <a:prstGeom prst="rect">
            <a:avLst/>
          </a:prstGeom>
        </p:spPr>
      </p:pic>
      <p:pic>
        <p:nvPicPr>
          <p:cNvPr id="7" name="Picture 6">
            <a:extLst>
              <a:ext uri="{FF2B5EF4-FFF2-40B4-BE49-F238E27FC236}">
                <a16:creationId xmlns:a16="http://schemas.microsoft.com/office/drawing/2014/main" xmlns="" id="{11877E5C-F189-E64B-8838-1AF6DE784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4470721" y="-2"/>
            <a:ext cx="4673278" cy="5143502"/>
          </a:xfrm>
          <a:prstGeom prst="rect">
            <a:avLst/>
          </a:prstGeom>
        </p:spPr>
      </p:pic>
      <p:pic>
        <p:nvPicPr>
          <p:cNvPr id="8" name="Picture 7">
            <a:extLst>
              <a:ext uri="{FF2B5EF4-FFF2-40B4-BE49-F238E27FC236}">
                <a16:creationId xmlns:a16="http://schemas.microsoft.com/office/drawing/2014/main" xmlns="" id="{479A642F-55CF-C842-B3F8-C69DC55A2DB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1" y="1"/>
            <a:ext cx="8871995" cy="5143500"/>
          </a:xfrm>
          <a:prstGeom prst="rect">
            <a:avLst/>
          </a:prstGeom>
        </p:spPr>
      </p:pic>
      <p:sp>
        <p:nvSpPr>
          <p:cNvPr id="2" name="Title 1">
            <a:extLst>
              <a:ext uri="{FF2B5EF4-FFF2-40B4-BE49-F238E27FC236}">
                <a16:creationId xmlns:a16="http://schemas.microsoft.com/office/drawing/2014/main" xmlns="" id="{1D070AE0-7D11-9F48-AD74-BC01DCCFB549}"/>
              </a:ext>
            </a:extLst>
          </p:cNvPr>
          <p:cNvSpPr>
            <a:spLocks noGrp="1"/>
          </p:cNvSpPr>
          <p:nvPr>
            <p:ph type="title"/>
          </p:nvPr>
        </p:nvSpPr>
        <p:spPr>
          <a:xfrm>
            <a:off x="628650" y="273845"/>
            <a:ext cx="7886700" cy="55263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xmlns="" id="{73D46DB1-56B8-2548-921C-9DC969C0070E}"/>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7882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BEB6425-1D02-814A-AAC9-2130CF902380}"/>
              </a:ext>
            </a:extLst>
          </p:cNvPr>
          <p:cNvSpPr/>
          <p:nvPr userDrawn="1"/>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Tree>
    <p:extLst>
      <p:ext uri="{BB962C8B-B14F-4D97-AF65-F5344CB8AC3E}">
        <p14:creationId xmlns:p14="http://schemas.microsoft.com/office/powerpoint/2010/main" val="1785648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7094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B73261E8-1C85-5E42-B05C-3D4DE0C48202}"/>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8" name="Picture 7">
            <a:extLst>
              <a:ext uri="{FF2B5EF4-FFF2-40B4-BE49-F238E27FC236}">
                <a16:creationId xmlns:a16="http://schemas.microsoft.com/office/drawing/2014/main" xmlns=""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9144000" cy="5143500"/>
          </a:xfrm>
          <a:prstGeom prst="rect">
            <a:avLst/>
          </a:prstGeom>
        </p:spPr>
      </p:pic>
      <p:pic>
        <p:nvPicPr>
          <p:cNvPr id="5" name="Picture 4">
            <a:extLst>
              <a:ext uri="{FF2B5EF4-FFF2-40B4-BE49-F238E27FC236}">
                <a16:creationId xmlns:a16="http://schemas.microsoft.com/office/drawing/2014/main" xmlns=""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4470721" y="-2"/>
            <a:ext cx="4673278" cy="5143502"/>
          </a:xfrm>
          <a:prstGeom prst="rect">
            <a:avLst/>
          </a:prstGeom>
        </p:spPr>
      </p:pic>
      <p:pic>
        <p:nvPicPr>
          <p:cNvPr id="11" name="Picture 10">
            <a:extLst>
              <a:ext uri="{FF2B5EF4-FFF2-40B4-BE49-F238E27FC236}">
                <a16:creationId xmlns:a16="http://schemas.microsoft.com/office/drawing/2014/main" xmlns=""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1" y="1"/>
            <a:ext cx="8871995" cy="5143500"/>
          </a:xfrm>
          <a:prstGeom prst="rect">
            <a:avLst/>
          </a:prstGeom>
        </p:spPr>
      </p:pic>
    </p:spTree>
    <p:extLst>
      <p:ext uri="{BB962C8B-B14F-4D97-AF65-F5344CB8AC3E}">
        <p14:creationId xmlns:p14="http://schemas.microsoft.com/office/powerpoint/2010/main" val="2371338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BEB6425-1D02-814A-AAC9-2130CF902380}"/>
              </a:ext>
            </a:extLst>
          </p:cNvPr>
          <p:cNvSpPr/>
          <p:nvPr userDrawn="1"/>
        </p:nvSpPr>
        <p:spPr>
          <a:xfrm>
            <a:off x="628651" y="0"/>
            <a:ext cx="8387933" cy="151775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8" name="Picture 7">
            <a:extLst>
              <a:ext uri="{FF2B5EF4-FFF2-40B4-BE49-F238E27FC236}">
                <a16:creationId xmlns:a16="http://schemas.microsoft.com/office/drawing/2014/main" xmlns="" id="{998DB727-C29D-604A-84E7-35616CBDD620}"/>
              </a:ext>
            </a:extLst>
          </p:cNvPr>
          <p:cNvPicPr>
            <a:picLocks noChangeAspect="1"/>
          </p:cNvPicPr>
          <p:nvPr userDrawn="1"/>
        </p:nvPicPr>
        <p:blipFill rotWithShape="1">
          <a:blip r:embed="rId2" cstate="screen">
            <a:alphaModFix amt="74000"/>
            <a:extLst>
              <a:ext uri="{28A0092B-C50C-407E-A947-70E740481C1C}">
                <a14:useLocalDpi xmlns:a14="http://schemas.microsoft.com/office/drawing/2010/main"/>
              </a:ext>
            </a:extLst>
          </a:blip>
          <a:srcRect r="-47542" b="-39796"/>
          <a:stretch/>
        </p:blipFill>
        <p:spPr>
          <a:xfrm>
            <a:off x="1" y="1"/>
            <a:ext cx="8871995" cy="5143500"/>
          </a:xfrm>
          <a:prstGeom prst="rect">
            <a:avLst/>
          </a:prstGeom>
        </p:spPr>
      </p:pic>
      <p:pic>
        <p:nvPicPr>
          <p:cNvPr id="5" name="Picture 4">
            <a:extLst>
              <a:ext uri="{FF2B5EF4-FFF2-40B4-BE49-F238E27FC236}">
                <a16:creationId xmlns:a16="http://schemas.microsoft.com/office/drawing/2014/main" xmlns="" id="{5FF0A523-3B66-FD40-8A99-D573B7C4D8EF}"/>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r="-45116"/>
          <a:stretch/>
        </p:blipFill>
        <p:spPr>
          <a:xfrm rot="10800000">
            <a:off x="1211186" y="-16620"/>
            <a:ext cx="7932813" cy="5160119"/>
          </a:xfrm>
          <a:prstGeom prst="rect">
            <a:avLst/>
          </a:prstGeom>
        </p:spPr>
      </p:pic>
      <p:pic>
        <p:nvPicPr>
          <p:cNvPr id="7" name="Picture 6">
            <a:extLst>
              <a:ext uri="{FF2B5EF4-FFF2-40B4-BE49-F238E27FC236}">
                <a16:creationId xmlns:a16="http://schemas.microsoft.com/office/drawing/2014/main" xmlns="" id="{ECE39D70-EE5C-9144-A0E4-582012B152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43750"/>
          <a:stretch/>
        </p:blipFill>
        <p:spPr>
          <a:xfrm>
            <a:off x="0" y="485336"/>
            <a:ext cx="9144000" cy="4658165"/>
          </a:xfrm>
          <a:prstGeom prst="rect">
            <a:avLst/>
          </a:prstGeom>
        </p:spPr>
      </p:pic>
      <p:sp>
        <p:nvSpPr>
          <p:cNvPr id="3" name="TextBox 2">
            <a:extLst>
              <a:ext uri="{FF2B5EF4-FFF2-40B4-BE49-F238E27FC236}">
                <a16:creationId xmlns:a16="http://schemas.microsoft.com/office/drawing/2014/main" xmlns="" id="{08FD333B-782B-214E-88C6-C3FC6428D2A2}"/>
              </a:ext>
            </a:extLst>
          </p:cNvPr>
          <p:cNvSpPr txBox="1"/>
          <p:nvPr userDrawn="1"/>
        </p:nvSpPr>
        <p:spPr>
          <a:xfrm>
            <a:off x="3130827" y="2967978"/>
            <a:ext cx="2882348" cy="258418"/>
          </a:xfrm>
          <a:prstGeom prst="rect">
            <a:avLst/>
          </a:prstGeom>
          <a:noFill/>
        </p:spPr>
        <p:txBody>
          <a:bodyPr wrap="square" lIns="0" tIns="0" rIns="0" bIns="0" rtlCol="0">
            <a:normAutofit/>
          </a:bodyPr>
          <a:lstStyle/>
          <a:p>
            <a:pPr algn="ctr"/>
            <a:r>
              <a:rPr lang="en-US" sz="1200" spc="75" dirty="0">
                <a:solidFill>
                  <a:srgbClr val="FFFFFF"/>
                </a:solidFill>
                <a:ea typeface="Calibri Light" charset="0"/>
                <a:cs typeface="Calibri Light" charset="0"/>
              </a:rPr>
              <a:t>dynatrace.com</a:t>
            </a:r>
          </a:p>
        </p:txBody>
      </p:sp>
      <p:pic>
        <p:nvPicPr>
          <p:cNvPr id="9" name="Graphic 8">
            <a:extLst>
              <a:ext uri="{FF2B5EF4-FFF2-40B4-BE49-F238E27FC236}">
                <a16:creationId xmlns:a16="http://schemas.microsoft.com/office/drawing/2014/main" xmlns="" id="{4C95ECD4-595D-4E4F-A45C-5AA2432ED75F}"/>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3130826" y="2106408"/>
            <a:ext cx="2882350" cy="509215"/>
          </a:xfrm>
          <a:prstGeom prst="rect">
            <a:avLst/>
          </a:prstGeom>
        </p:spPr>
      </p:pic>
      <p:sp>
        <p:nvSpPr>
          <p:cNvPr id="11" name="Rectangle 10">
            <a:hlinkClick r:id="rId7"/>
            <a:extLst>
              <a:ext uri="{FF2B5EF4-FFF2-40B4-BE49-F238E27FC236}">
                <a16:creationId xmlns:a16="http://schemas.microsoft.com/office/drawing/2014/main" xmlns="" id="{C4EF0A49-03A2-2D4E-8288-05E91476AE35}"/>
              </a:ext>
            </a:extLst>
          </p:cNvPr>
          <p:cNvSpPr/>
          <p:nvPr userDrawn="1"/>
        </p:nvSpPr>
        <p:spPr>
          <a:xfrm>
            <a:off x="3751730" y="2927638"/>
            <a:ext cx="1613647" cy="258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Tree>
    <p:extLst>
      <p:ext uri="{BB962C8B-B14F-4D97-AF65-F5344CB8AC3E}">
        <p14:creationId xmlns:p14="http://schemas.microsoft.com/office/powerpoint/2010/main" val="167828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BEB6425-1D02-814A-AAC9-2130CF902380}"/>
              </a:ext>
            </a:extLst>
          </p:cNvPr>
          <p:cNvSpPr/>
          <p:nvPr userDrawn="1"/>
        </p:nvSpPr>
        <p:spPr>
          <a:xfrm>
            <a:off x="628651" y="0"/>
            <a:ext cx="8387933" cy="151775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8" name="Picture 7">
            <a:extLst>
              <a:ext uri="{FF2B5EF4-FFF2-40B4-BE49-F238E27FC236}">
                <a16:creationId xmlns:a16="http://schemas.microsoft.com/office/drawing/2014/main" xmlns="" id="{998DB727-C29D-604A-84E7-35616CBDD620}"/>
              </a:ext>
            </a:extLst>
          </p:cNvPr>
          <p:cNvPicPr>
            <a:picLocks noChangeAspect="1"/>
          </p:cNvPicPr>
          <p:nvPr userDrawn="1"/>
        </p:nvPicPr>
        <p:blipFill rotWithShape="1">
          <a:blip r:embed="rId2" cstate="screen">
            <a:alphaModFix amt="74000"/>
            <a:extLst>
              <a:ext uri="{28A0092B-C50C-407E-A947-70E740481C1C}">
                <a14:useLocalDpi xmlns:a14="http://schemas.microsoft.com/office/drawing/2010/main"/>
              </a:ext>
            </a:extLst>
          </a:blip>
          <a:srcRect r="-47542" b="-39796"/>
          <a:stretch/>
        </p:blipFill>
        <p:spPr>
          <a:xfrm>
            <a:off x="1" y="1"/>
            <a:ext cx="8871995" cy="5143500"/>
          </a:xfrm>
          <a:prstGeom prst="rect">
            <a:avLst/>
          </a:prstGeom>
        </p:spPr>
      </p:pic>
      <p:pic>
        <p:nvPicPr>
          <p:cNvPr id="5" name="Picture 4">
            <a:extLst>
              <a:ext uri="{FF2B5EF4-FFF2-40B4-BE49-F238E27FC236}">
                <a16:creationId xmlns:a16="http://schemas.microsoft.com/office/drawing/2014/main" xmlns="" id="{5FF0A523-3B66-FD40-8A99-D573B7C4D8EF}"/>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r="-45116"/>
          <a:stretch/>
        </p:blipFill>
        <p:spPr>
          <a:xfrm rot="10800000">
            <a:off x="1211186" y="-16620"/>
            <a:ext cx="7932813" cy="5160119"/>
          </a:xfrm>
          <a:prstGeom prst="rect">
            <a:avLst/>
          </a:prstGeom>
        </p:spPr>
      </p:pic>
      <p:pic>
        <p:nvPicPr>
          <p:cNvPr id="7" name="Picture 6">
            <a:extLst>
              <a:ext uri="{FF2B5EF4-FFF2-40B4-BE49-F238E27FC236}">
                <a16:creationId xmlns:a16="http://schemas.microsoft.com/office/drawing/2014/main" xmlns="" id="{ECE39D70-EE5C-9144-A0E4-582012B152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43750"/>
          <a:stretch/>
        </p:blipFill>
        <p:spPr>
          <a:xfrm>
            <a:off x="0" y="485336"/>
            <a:ext cx="9144000" cy="4658165"/>
          </a:xfrm>
          <a:prstGeom prst="rect">
            <a:avLst/>
          </a:prstGeom>
        </p:spPr>
      </p:pic>
      <p:sp>
        <p:nvSpPr>
          <p:cNvPr id="4" name="Rounded Rectangle 3">
            <a:hlinkClick r:id="rId5"/>
            <a:extLst>
              <a:ext uri="{FF2B5EF4-FFF2-40B4-BE49-F238E27FC236}">
                <a16:creationId xmlns:a16="http://schemas.microsoft.com/office/drawing/2014/main" xmlns="" id="{4E6106BF-83BB-034C-8B9C-6DDB1232CFF7}"/>
              </a:ext>
            </a:extLst>
          </p:cNvPr>
          <p:cNvSpPr/>
          <p:nvPr userDrawn="1"/>
        </p:nvSpPr>
        <p:spPr>
          <a:xfrm>
            <a:off x="724636" y="3735199"/>
            <a:ext cx="2210669" cy="4581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3" name="TextBox 2">
            <a:extLst>
              <a:ext uri="{FF2B5EF4-FFF2-40B4-BE49-F238E27FC236}">
                <a16:creationId xmlns:a16="http://schemas.microsoft.com/office/drawing/2014/main" xmlns="" id="{08FD333B-782B-214E-88C6-C3FC6428D2A2}"/>
              </a:ext>
            </a:extLst>
          </p:cNvPr>
          <p:cNvSpPr txBox="1"/>
          <p:nvPr userDrawn="1"/>
        </p:nvSpPr>
        <p:spPr>
          <a:xfrm>
            <a:off x="724636" y="3873424"/>
            <a:ext cx="2210669" cy="319877"/>
          </a:xfrm>
          <a:prstGeom prst="rect">
            <a:avLst/>
          </a:prstGeom>
          <a:noFill/>
        </p:spPr>
        <p:txBody>
          <a:bodyPr wrap="square" lIns="0" tIns="0" rIns="0" bIns="0" rtlCol="0">
            <a:normAutofit/>
          </a:bodyPr>
          <a:lstStyle/>
          <a:p>
            <a:pPr algn="ctr"/>
            <a:r>
              <a:rPr lang="en-US" sz="1200" b="1" spc="75" dirty="0">
                <a:solidFill>
                  <a:srgbClr val="FFFFFF"/>
                </a:solidFill>
                <a:latin typeface="Bernina Sans Semibold" pitchFamily="2" charset="77"/>
                <a:ea typeface="Calibri Light" charset="0"/>
                <a:cs typeface="Calibri Light" charset="0"/>
              </a:rPr>
              <a:t>dynatrace.com/trial</a:t>
            </a:r>
          </a:p>
        </p:txBody>
      </p:sp>
      <p:pic>
        <p:nvPicPr>
          <p:cNvPr id="9" name="Graphic 8">
            <a:extLst>
              <a:ext uri="{FF2B5EF4-FFF2-40B4-BE49-F238E27FC236}">
                <a16:creationId xmlns:a16="http://schemas.microsoft.com/office/drawing/2014/main" xmlns="" id="{4C95ECD4-595D-4E4F-A45C-5AA2432ED75F}"/>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724637" y="1226386"/>
            <a:ext cx="2210669" cy="390551"/>
          </a:xfrm>
          <a:prstGeom prst="rect">
            <a:avLst/>
          </a:prstGeom>
        </p:spPr>
      </p:pic>
      <p:sp>
        <p:nvSpPr>
          <p:cNvPr id="2" name="TextBox 1">
            <a:extLst>
              <a:ext uri="{FF2B5EF4-FFF2-40B4-BE49-F238E27FC236}">
                <a16:creationId xmlns:a16="http://schemas.microsoft.com/office/drawing/2014/main" xmlns="" id="{10D63364-0F33-5441-8624-AE5EABD314DB}"/>
              </a:ext>
            </a:extLst>
          </p:cNvPr>
          <p:cNvSpPr txBox="1"/>
          <p:nvPr userDrawn="1"/>
        </p:nvSpPr>
        <p:spPr>
          <a:xfrm>
            <a:off x="628649" y="2357988"/>
            <a:ext cx="3862731" cy="1061829"/>
          </a:xfrm>
          <a:prstGeom prst="rect">
            <a:avLst/>
          </a:prstGeom>
          <a:noFill/>
        </p:spPr>
        <p:txBody>
          <a:bodyPr wrap="square" rtlCol="0">
            <a:spAutoFit/>
          </a:bodyPr>
          <a:lstStyle/>
          <a:p>
            <a:pPr>
              <a:lnSpc>
                <a:spcPct val="150000"/>
              </a:lnSpc>
            </a:pPr>
            <a:r>
              <a:rPr lang="en-US" sz="2100" b="1" dirty="0">
                <a:solidFill>
                  <a:srgbClr val="FFFFFF"/>
                </a:solidFill>
                <a:latin typeface="Bernina Sans" pitchFamily="2" charset="77"/>
              </a:rPr>
              <a:t>Get ready to be amazed </a:t>
            </a:r>
          </a:p>
          <a:p>
            <a:pPr>
              <a:lnSpc>
                <a:spcPct val="150000"/>
              </a:lnSpc>
            </a:pPr>
            <a:r>
              <a:rPr lang="en-US" sz="2100" dirty="0">
                <a:solidFill>
                  <a:srgbClr val="FFFFFF"/>
                </a:solidFill>
              </a:rPr>
              <a:t>in 5 minutes or less</a:t>
            </a:r>
          </a:p>
        </p:txBody>
      </p:sp>
      <p:cxnSp>
        <p:nvCxnSpPr>
          <p:cNvPr id="10" name="Straight Connector 9">
            <a:extLst>
              <a:ext uri="{FF2B5EF4-FFF2-40B4-BE49-F238E27FC236}">
                <a16:creationId xmlns:a16="http://schemas.microsoft.com/office/drawing/2014/main" xmlns="" id="{A7082D76-89D0-A845-A386-2243F402DA05}"/>
              </a:ext>
            </a:extLst>
          </p:cNvPr>
          <p:cNvCxnSpPr>
            <a:cxnSpLocks/>
          </p:cNvCxnSpPr>
          <p:nvPr userDrawn="1"/>
        </p:nvCxnSpPr>
        <p:spPr>
          <a:xfrm>
            <a:off x="724636" y="1967249"/>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216EF69B-2804-B44D-89A5-3044B9FBEF12}"/>
              </a:ext>
            </a:extLst>
          </p:cNvPr>
          <p:cNvSpPr txBox="1"/>
          <p:nvPr userDrawn="1"/>
        </p:nvSpPr>
        <p:spPr>
          <a:xfrm>
            <a:off x="8672332" y="4759192"/>
            <a:ext cx="272652" cy="397032"/>
          </a:xfrm>
          <a:prstGeom prst="rect">
            <a:avLst/>
          </a:prstGeom>
          <a:noFill/>
        </p:spPr>
        <p:txBody>
          <a:bodyPr wrap="square" rtlCol="0">
            <a:spAutoFit/>
          </a:bodyPr>
          <a:lstStyle/>
          <a:p>
            <a:pPr algn="r">
              <a:lnSpc>
                <a:spcPct val="120000"/>
              </a:lnSpc>
            </a:pPr>
            <a:fld id="{FF94D558-66C3-D44C-BC96-62AE24193AE8}" type="slidenum">
              <a:rPr lang="en-US" sz="825" smtClean="0">
                <a:solidFill>
                  <a:srgbClr val="FFFFFF">
                    <a:lumMod val="75000"/>
                  </a:srgbClr>
                </a:solidFill>
                <a:latin typeface="Calibri Light" panose="020F0302020204030204" pitchFamily="34" charset="0"/>
                <a:cs typeface="Calibri Light" panose="020F0302020204030204" pitchFamily="34" charset="0"/>
              </a:rPr>
              <a:pPr algn="r">
                <a:lnSpc>
                  <a:spcPct val="120000"/>
                </a:lnSpc>
              </a:pPr>
              <a:t>‹#›</a:t>
            </a:fld>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xmlns="" id="{DA2A36FA-1F80-A047-BD53-E6E1D70966ED}"/>
              </a:ext>
            </a:extLst>
          </p:cNvPr>
          <p:cNvSpPr txBox="1"/>
          <p:nvPr userDrawn="1"/>
        </p:nvSpPr>
        <p:spPr>
          <a:xfrm>
            <a:off x="7699816" y="4802599"/>
            <a:ext cx="856850" cy="189283"/>
          </a:xfrm>
          <a:prstGeom prst="rect">
            <a:avLst/>
          </a:prstGeom>
          <a:noFill/>
        </p:spPr>
        <p:txBody>
          <a:bodyPr wrap="square" rtlCol="0">
            <a:spAutoFit/>
          </a:bodyPr>
          <a:lstStyle/>
          <a:p>
            <a:pPr algn="r">
              <a:lnSpc>
                <a:spcPct val="120000"/>
              </a:lnSpc>
            </a:pPr>
            <a:r>
              <a:rPr lang="en-US" sz="525" dirty="0">
                <a:solidFill>
                  <a:srgbClr val="FFFFFF">
                    <a:lumMod val="75000"/>
                  </a:srgbClr>
                </a:solidFill>
                <a:latin typeface="Calibri Light" panose="020F0302020204030204" pitchFamily="34" charset="0"/>
                <a:cs typeface="Calibri Light" panose="020F0302020204030204" pitchFamily="34" charset="0"/>
              </a:rPr>
              <a:t>Confidential</a:t>
            </a:r>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xmlns="" id="{B42F855B-7F5A-8744-9BE9-440FB74E69AB}"/>
              </a:ext>
            </a:extLst>
          </p:cNvPr>
          <p:cNvPicPr>
            <a:picLocks noChangeAspect="1"/>
          </p:cNvPicPr>
          <p:nvPr userDrawn="1"/>
        </p:nvPicPr>
        <p:blipFill>
          <a:blip r:embed="rId8"/>
          <a:stretch>
            <a:fillRect/>
          </a:stretch>
        </p:blipFill>
        <p:spPr>
          <a:xfrm>
            <a:off x="4860132" y="-289322"/>
            <a:ext cx="4283869" cy="5507831"/>
          </a:xfrm>
          <a:prstGeom prst="rect">
            <a:avLst/>
          </a:prstGeom>
        </p:spPr>
      </p:pic>
    </p:spTree>
    <p:extLst>
      <p:ext uri="{BB962C8B-B14F-4D97-AF65-F5344CB8AC3E}">
        <p14:creationId xmlns:p14="http://schemas.microsoft.com/office/powerpoint/2010/main" val="103037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Whit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A6284E-7D09-4372-B1E9-D5091FD907E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25882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ck with glow on the lef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70AE0-7D11-9F48-AD74-BC01DCCFB549}"/>
              </a:ext>
            </a:extLst>
          </p:cNvPr>
          <p:cNvSpPr>
            <a:spLocks noGrp="1"/>
          </p:cNvSpPr>
          <p:nvPr>
            <p:ph type="title"/>
          </p:nvPr>
        </p:nvSpPr>
        <p:spPr>
          <a:xfrm>
            <a:off x="628650" y="273845"/>
            <a:ext cx="7886700" cy="552633"/>
          </a:xfrm>
        </p:spPr>
        <p:txBody>
          <a:bodyPr/>
          <a:lstStyle/>
          <a:p>
            <a:r>
              <a:rPr lang="en-US"/>
              <a:t>Click to edit Master title style</a:t>
            </a:r>
          </a:p>
        </p:txBody>
      </p:sp>
      <p:pic>
        <p:nvPicPr>
          <p:cNvPr id="5" name="Picture 4">
            <a:extLst>
              <a:ext uri="{FF2B5EF4-FFF2-40B4-BE49-F238E27FC236}">
                <a16:creationId xmlns:a16="http://schemas.microsoft.com/office/drawing/2014/main" xmlns="" id="{6EFC0950-C9C0-47FF-91D9-1E1A2F0EB3CD}"/>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5400000" flipH="1">
            <a:off x="881610" y="-881609"/>
            <a:ext cx="5143501" cy="6906719"/>
          </a:xfrm>
          <a:prstGeom prst="rect">
            <a:avLst/>
          </a:prstGeom>
        </p:spPr>
      </p:pic>
    </p:spTree>
    <p:extLst>
      <p:ext uri="{BB962C8B-B14F-4D97-AF65-F5344CB8AC3E}">
        <p14:creationId xmlns:p14="http://schemas.microsoft.com/office/powerpoint/2010/main" val="3432503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NEW two Content">
    <p:spTree>
      <p:nvGrpSpPr>
        <p:cNvPr id="1" name=""/>
        <p:cNvGrpSpPr/>
        <p:nvPr/>
      </p:nvGrpSpPr>
      <p:grpSpPr>
        <a:xfrm>
          <a:off x="0" y="0"/>
          <a:ext cx="0" cy="0"/>
          <a:chOff x="0" y="0"/>
          <a:chExt cx="0" cy="0"/>
        </a:xfrm>
      </p:grpSpPr>
      <p:pic>
        <p:nvPicPr>
          <p:cNvPr id="16" name="Graphic 15" hidden="1">
            <a:extLst>
              <a:ext uri="{FF2B5EF4-FFF2-40B4-BE49-F238E27FC236}">
                <a16:creationId xmlns:a16="http://schemas.microsoft.com/office/drawing/2014/main" xmlns="" id="{4FBDF222-177E-4049-BFEC-59357AC4A9B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r="15538" b="14824"/>
          <a:stretch/>
        </p:blipFill>
        <p:spPr>
          <a:xfrm>
            <a:off x="4799697" y="762510"/>
            <a:ext cx="4344303" cy="4380991"/>
          </a:xfrm>
          <a:prstGeom prst="rect">
            <a:avLst/>
          </a:prstGeom>
        </p:spPr>
      </p:pic>
      <p:sp>
        <p:nvSpPr>
          <p:cNvPr id="15" name="Flowchart: Manual Input 14">
            <a:extLst>
              <a:ext uri="{FF2B5EF4-FFF2-40B4-BE49-F238E27FC236}">
                <a16:creationId xmlns:a16="http://schemas.microsoft.com/office/drawing/2014/main" xmlns="" id="{22E8892E-4230-4D3D-BD5C-C6FAD58EDE87}"/>
              </a:ext>
            </a:extLst>
          </p:cNvPr>
          <p:cNvSpPr/>
          <p:nvPr userDrawn="1"/>
        </p:nvSpPr>
        <p:spPr>
          <a:xfrm rot="5400000">
            <a:off x="-32147" y="32147"/>
            <a:ext cx="5143500" cy="5079206"/>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Tree>
    <p:extLst>
      <p:ext uri="{BB962C8B-B14F-4D97-AF65-F5344CB8AC3E}">
        <p14:creationId xmlns:p14="http://schemas.microsoft.com/office/powerpoint/2010/main" val="38406082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70AE0-7D11-9F48-AD74-BC01DCCFB549}"/>
              </a:ext>
            </a:extLst>
          </p:cNvPr>
          <p:cNvSpPr>
            <a:spLocks noGrp="1"/>
          </p:cNvSpPr>
          <p:nvPr>
            <p:ph type="title"/>
          </p:nvPr>
        </p:nvSpPr>
        <p:spPr>
          <a:xfrm>
            <a:off x="628650" y="273845"/>
            <a:ext cx="7886700" cy="552633"/>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xmlns="" id="{264806A6-794B-7449-8749-B223E5D52144}"/>
              </a:ext>
            </a:extLst>
          </p:cNvPr>
          <p:cNvSpPr>
            <a:spLocks noGrp="1"/>
          </p:cNvSpPr>
          <p:nvPr>
            <p:ph type="body" sz="quarter" idx="10"/>
          </p:nvPr>
        </p:nvSpPr>
        <p:spPr>
          <a:xfrm>
            <a:off x="628650" y="1143001"/>
            <a:ext cx="7886700" cy="348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1894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xmlns="" id="{EFA025C7-DBE2-5D47-B0F4-4D0B638F90EC}"/>
              </a:ext>
            </a:extLst>
          </p:cNvPr>
          <p:cNvSpPr>
            <a:spLocks noGrp="1"/>
          </p:cNvSpPr>
          <p:nvPr>
            <p:ph sz="half" idx="1"/>
          </p:nvPr>
        </p:nvSpPr>
        <p:spPr>
          <a:xfrm>
            <a:off x="628650" y="1143001"/>
            <a:ext cx="3759942" cy="3489722"/>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29A89823-A1D7-C241-8317-5B28B3D9AC32}"/>
              </a:ext>
            </a:extLst>
          </p:cNvPr>
          <p:cNvSpPr>
            <a:spLocks noGrp="1"/>
          </p:cNvSpPr>
          <p:nvPr>
            <p:ph sz="half" idx="2"/>
          </p:nvPr>
        </p:nvSpPr>
        <p:spPr>
          <a:xfrm>
            <a:off x="4755409" y="1143001"/>
            <a:ext cx="3759941" cy="3489722"/>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13455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2289044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D29CDC1-8CF7-8946-BE12-A73452F9A6CA}"/>
              </a:ext>
            </a:extLst>
          </p:cNvPr>
          <p:cNvSpPr>
            <a:spLocks noGrp="1"/>
          </p:cNvSpPr>
          <p:nvPr>
            <p:ph idx="1"/>
          </p:nvPr>
        </p:nvSpPr>
        <p:spPr>
          <a:xfrm>
            <a:off x="628650" y="1143000"/>
            <a:ext cx="2950369" cy="3489722"/>
          </a:xfrm>
          <a:prstGeom prst="rect">
            <a:avLst/>
          </a:prstGeom>
        </p:spPr>
        <p:txBody>
          <a:bodyPr>
            <a:normAutofit/>
          </a:bodyPr>
          <a:lstStyle>
            <a:lvl1pPr>
              <a:lnSpc>
                <a:spcPct val="120000"/>
              </a:lnSpc>
              <a:defRPr sz="1500">
                <a:solidFill>
                  <a:srgbClr val="0F1419"/>
                </a:solidFill>
              </a:defRPr>
            </a:lvl1pPr>
            <a:lvl2pPr>
              <a:lnSpc>
                <a:spcPct val="120000"/>
              </a:lnSpc>
              <a:defRPr sz="1350">
                <a:solidFill>
                  <a:srgbClr val="0F1419"/>
                </a:solidFill>
              </a:defRPr>
            </a:lvl2pPr>
            <a:lvl3pPr>
              <a:lnSpc>
                <a:spcPct val="120000"/>
              </a:lnSpc>
              <a:defRPr sz="1200">
                <a:solidFill>
                  <a:srgbClr val="0F1419"/>
                </a:solidFill>
              </a:defRPr>
            </a:lvl3pPr>
            <a:lvl4pPr>
              <a:lnSpc>
                <a:spcPct val="120000"/>
              </a:lnSpc>
              <a:defRPr sz="1050">
                <a:solidFill>
                  <a:srgbClr val="0F1419"/>
                </a:solidFill>
              </a:defRPr>
            </a:lvl4pPr>
            <a:lvl5pPr>
              <a:lnSpc>
                <a:spcPct val="120000"/>
              </a:lnSpc>
              <a:defRPr sz="1050">
                <a:solidFill>
                  <a:srgbClr val="0F1419"/>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xmlns="" id="{75E0FF37-96ED-8C4A-8260-4C9E2A2B9657}"/>
              </a:ext>
            </a:extLst>
          </p:cNvPr>
          <p:cNvSpPr>
            <a:spLocks noGrp="1"/>
          </p:cNvSpPr>
          <p:nvPr>
            <p:ph idx="10"/>
          </p:nvPr>
        </p:nvSpPr>
        <p:spPr>
          <a:xfrm>
            <a:off x="3945835" y="1143000"/>
            <a:ext cx="4569515" cy="3489722"/>
          </a:xfrm>
          <a:prstGeom prst="rect">
            <a:avLst/>
          </a:prstGeom>
        </p:spPr>
        <p:txBody>
          <a:bodyPr>
            <a:normAutofit/>
          </a:bodyPr>
          <a:lstStyle>
            <a:lvl1pPr>
              <a:lnSpc>
                <a:spcPct val="120000"/>
              </a:lnSpc>
              <a:defRPr sz="1500">
                <a:solidFill>
                  <a:srgbClr val="0F1419"/>
                </a:solidFill>
              </a:defRPr>
            </a:lvl1pPr>
            <a:lvl2pPr>
              <a:lnSpc>
                <a:spcPct val="120000"/>
              </a:lnSpc>
              <a:defRPr sz="1350">
                <a:solidFill>
                  <a:srgbClr val="0F1419"/>
                </a:solidFill>
              </a:defRPr>
            </a:lvl2pPr>
            <a:lvl3pPr>
              <a:lnSpc>
                <a:spcPct val="120000"/>
              </a:lnSpc>
              <a:defRPr sz="1200">
                <a:solidFill>
                  <a:srgbClr val="0F1419"/>
                </a:solidFill>
              </a:defRPr>
            </a:lvl3pPr>
            <a:lvl4pPr>
              <a:lnSpc>
                <a:spcPct val="120000"/>
              </a:lnSpc>
              <a:defRPr sz="1050">
                <a:solidFill>
                  <a:srgbClr val="0F1419"/>
                </a:solidFill>
              </a:defRPr>
            </a:lvl4pPr>
            <a:lvl5pPr>
              <a:lnSpc>
                <a:spcPct val="120000"/>
              </a:lnSpc>
              <a:defRPr sz="1050">
                <a:solidFill>
                  <a:srgbClr val="0F1419"/>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xmlns="" id="{CC9C5E7A-5D5C-2F42-BCF7-FBBCBC9F0416}"/>
              </a:ext>
            </a:extLst>
          </p:cNvPr>
          <p:cNvSpPr>
            <a:spLocks noGrp="1"/>
          </p:cNvSpPr>
          <p:nvPr>
            <p:ph type="title"/>
          </p:nvPr>
        </p:nvSpPr>
        <p:spPr>
          <a:xfrm>
            <a:off x="628650" y="273845"/>
            <a:ext cx="7886700" cy="552633"/>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341857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90931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D29CDC1-8CF7-8946-BE12-A73452F9A6CA}"/>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500">
                <a:solidFill>
                  <a:srgbClr val="0F1419"/>
                </a:solidFill>
              </a:defRPr>
            </a:lvl1pPr>
            <a:lvl2pPr>
              <a:lnSpc>
                <a:spcPct val="120000"/>
              </a:lnSpc>
              <a:defRPr sz="1350">
                <a:solidFill>
                  <a:srgbClr val="0F1419"/>
                </a:solidFill>
              </a:defRPr>
            </a:lvl2pPr>
            <a:lvl3pPr>
              <a:lnSpc>
                <a:spcPct val="120000"/>
              </a:lnSpc>
              <a:defRPr sz="1200">
                <a:solidFill>
                  <a:srgbClr val="0F1419"/>
                </a:solidFill>
              </a:defRPr>
            </a:lvl3pPr>
            <a:lvl4pPr>
              <a:lnSpc>
                <a:spcPct val="120000"/>
              </a:lnSpc>
              <a:defRPr sz="1050">
                <a:solidFill>
                  <a:srgbClr val="0F1419"/>
                </a:solidFill>
              </a:defRPr>
            </a:lvl4pPr>
            <a:lvl5pPr>
              <a:lnSpc>
                <a:spcPct val="120000"/>
              </a:lnSpc>
              <a:defRPr sz="1050">
                <a:solidFill>
                  <a:srgbClr val="0F1419"/>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xmlns="" id="{75E0FF37-96ED-8C4A-8260-4C9E2A2B9657}"/>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500">
                <a:solidFill>
                  <a:srgbClr val="0F1419"/>
                </a:solidFill>
              </a:defRPr>
            </a:lvl1pPr>
            <a:lvl2pPr>
              <a:lnSpc>
                <a:spcPct val="120000"/>
              </a:lnSpc>
              <a:defRPr sz="1350">
                <a:solidFill>
                  <a:srgbClr val="0F1419"/>
                </a:solidFill>
              </a:defRPr>
            </a:lvl2pPr>
            <a:lvl3pPr>
              <a:lnSpc>
                <a:spcPct val="120000"/>
              </a:lnSpc>
              <a:defRPr sz="1200">
                <a:solidFill>
                  <a:srgbClr val="0F1419"/>
                </a:solidFill>
              </a:defRPr>
            </a:lvl3pPr>
            <a:lvl4pPr>
              <a:lnSpc>
                <a:spcPct val="120000"/>
              </a:lnSpc>
              <a:defRPr sz="1050">
                <a:solidFill>
                  <a:srgbClr val="0F1419"/>
                </a:solidFill>
              </a:defRPr>
            </a:lvl4pPr>
            <a:lvl5pPr>
              <a:lnSpc>
                <a:spcPct val="120000"/>
              </a:lnSpc>
              <a:defRPr sz="1050">
                <a:solidFill>
                  <a:srgbClr val="0F1419"/>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xmlns="" id="{4BD8C7F5-5ECB-7A4B-BC4E-DC2058291C40}"/>
              </a:ext>
            </a:extLst>
          </p:cNvPr>
          <p:cNvSpPr>
            <a:spLocks noGrp="1"/>
          </p:cNvSpPr>
          <p:nvPr>
            <p:ph type="title"/>
          </p:nvPr>
        </p:nvSpPr>
        <p:spPr>
          <a:xfrm>
            <a:off x="628650" y="273845"/>
            <a:ext cx="7886700" cy="552633"/>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8577938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0358520A-230F-8E45-B93A-732CD1A84E0D}"/>
              </a:ext>
            </a:extLst>
          </p:cNvPr>
          <p:cNvSpPr/>
          <p:nvPr userDrawn="1"/>
        </p:nvSpPr>
        <p:spPr>
          <a:xfrm>
            <a:off x="567559" y="748863"/>
            <a:ext cx="985345" cy="299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Tree>
    <p:extLst>
      <p:ext uri="{BB962C8B-B14F-4D97-AF65-F5344CB8AC3E}">
        <p14:creationId xmlns:p14="http://schemas.microsoft.com/office/powerpoint/2010/main" val="1829578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Whit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A6284E-7D09-4372-B1E9-D5091FD907E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600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459328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122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339442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404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r>
              <a:rPr lang="en-US" dirty="0"/>
              <a:t>Click icon to add picture</a:t>
            </a:r>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r>
              <a:rPr lang="en-US" dirty="0"/>
              <a:t>Click icon to add picture</a:t>
            </a:r>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r>
              <a:rPr lang="en-US" dirty="0"/>
              <a:t>Click icon to add picture</a:t>
            </a:r>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r>
              <a:rPr lang="en-US" dirty="0"/>
              <a:t>Click icon to add picture</a:t>
            </a:r>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r>
              <a:rPr lang="en-US" dirty="0"/>
              <a:t>Click icon to add picture</a:t>
            </a:r>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r>
              <a:rPr lang="en-US" dirty="0"/>
              <a:t>Click icon to add picture</a:t>
            </a:r>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r>
              <a:rPr lang="en-US" dirty="0"/>
              <a:t>Click icon to add picture</a:t>
            </a:r>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r>
              <a:rPr lang="en-US" dirty="0"/>
              <a:t>Click icon to add picture</a:t>
            </a:r>
          </a:p>
        </p:txBody>
      </p:sp>
    </p:spTree>
    <p:extLst>
      <p:ext uri="{BB962C8B-B14F-4D97-AF65-F5344CB8AC3E}">
        <p14:creationId xmlns:p14="http://schemas.microsoft.com/office/powerpoint/2010/main" val="1618228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r>
              <a:rPr lang="en-US" dirty="0"/>
              <a:t>Click icon to add picture</a:t>
            </a:r>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r>
              <a:rPr lang="en-US" dirty="0"/>
              <a:t>Click icon to add picture</a:t>
            </a:r>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r>
              <a:rPr lang="en-US" dirty="0"/>
              <a:t>Click icon to add picture</a:t>
            </a:r>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r>
              <a:rPr lang="en-US" dirty="0"/>
              <a:t>Click icon to add picture</a:t>
            </a:r>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r>
              <a:rPr lang="en-US" dirty="0"/>
              <a:t>Click icon to add picture</a:t>
            </a:r>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r>
              <a:rPr lang="en-US" dirty="0"/>
              <a:t>Click icon to add picture</a:t>
            </a:r>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r>
              <a:rPr lang="en-US" dirty="0"/>
              <a:t>Click icon to add picture</a:t>
            </a:r>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r>
              <a:rPr lang="en-US" dirty="0"/>
              <a:t>Click icon to add picture</a:t>
            </a:r>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r>
              <a:rPr lang="en-US" dirty="0"/>
              <a:t>Click icon to add picture</a:t>
            </a:r>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r>
              <a:rPr lang="en-US" dirty="0"/>
              <a:t>Click icon to add picture</a:t>
            </a:r>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r>
              <a:rPr lang="en-US" dirty="0"/>
              <a:t>Click icon to add picture</a:t>
            </a:r>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r>
              <a:rPr lang="en-US" dirty="0"/>
              <a:t>Click icon to add picture</a:t>
            </a:r>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r>
              <a:rPr lang="en-US" dirty="0"/>
              <a:t>Click icon to add picture</a:t>
            </a:r>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r>
              <a:rPr lang="en-US" dirty="0"/>
              <a:t>Click icon to add picture</a:t>
            </a:r>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r>
              <a:rPr lang="en-US" dirty="0"/>
              <a:t>Click icon to add picture</a:t>
            </a:r>
          </a:p>
        </p:txBody>
      </p:sp>
    </p:spTree>
    <p:extLst>
      <p:ext uri="{BB962C8B-B14F-4D97-AF65-F5344CB8AC3E}">
        <p14:creationId xmlns:p14="http://schemas.microsoft.com/office/powerpoint/2010/main" val="4200886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r>
              <a:rPr lang="en-US" dirty="0"/>
              <a:t>Click icon to add picture</a:t>
            </a:r>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r>
              <a:rPr lang="en-US" dirty="0"/>
              <a:t>Click icon to add picture</a:t>
            </a:r>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r>
              <a:rPr lang="en-US" dirty="0"/>
              <a:t>Click icon to add picture</a:t>
            </a:r>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r>
              <a:rPr lang="en-US" dirty="0"/>
              <a:t>Click icon to add picture</a:t>
            </a:r>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r>
              <a:rPr lang="en-US" dirty="0"/>
              <a:t>Click icon to add picture</a:t>
            </a:r>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r>
              <a:rPr lang="en-US" dirty="0"/>
              <a:t>Click icon to add picture</a:t>
            </a:r>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r>
              <a:rPr lang="en-US" dirty="0"/>
              <a:t>Click icon to add picture</a:t>
            </a:r>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r>
              <a:rPr lang="en-US" dirty="0"/>
              <a:t>Click icon to add picture</a:t>
            </a:r>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r>
              <a:rPr lang="en-US" dirty="0"/>
              <a:t>Click icon to add picture</a:t>
            </a:r>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r>
              <a:rPr lang="en-US" dirty="0"/>
              <a:t>Click icon to add picture</a:t>
            </a:r>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r>
              <a:rPr lang="en-US" dirty="0"/>
              <a:t>Click icon to add picture</a:t>
            </a:r>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r>
              <a:rPr lang="en-US" dirty="0"/>
              <a:t>Click icon to add picture</a:t>
            </a:r>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r>
              <a:rPr lang="en-US" dirty="0"/>
              <a:t>Click icon to add picture</a:t>
            </a:r>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r>
              <a:rPr lang="en-US" dirty="0"/>
              <a:t>Click icon to add picture</a:t>
            </a:r>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r>
              <a:rPr lang="en-US" dirty="0"/>
              <a:t>Click icon to add picture</a:t>
            </a:r>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r>
              <a:rPr lang="en-US" dirty="0"/>
              <a:t>Click icon to add picture</a:t>
            </a:r>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r>
              <a:rPr lang="en-US" dirty="0"/>
              <a:t>Click icon to add picture</a:t>
            </a:r>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r>
              <a:rPr lang="en-US" dirty="0"/>
              <a:t>Click icon to add picture</a:t>
            </a:r>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r>
              <a:rPr lang="en-US" dirty="0"/>
              <a:t>Click icon to add picture</a:t>
            </a:r>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r>
              <a:rPr lang="en-US" dirty="0"/>
              <a:t>Click icon to add picture</a:t>
            </a:r>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r>
              <a:rPr lang="en-US" dirty="0"/>
              <a:t>Click icon to add picture</a:t>
            </a:r>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r>
              <a:rPr lang="en-US" dirty="0"/>
              <a:t>Click icon to add picture</a:t>
            </a:r>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r>
              <a:rPr lang="en-US" dirty="0"/>
              <a:t>Click icon to add picture</a:t>
            </a:r>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r>
              <a:rPr lang="en-US" dirty="0"/>
              <a:t>Click icon to add picture</a:t>
            </a:r>
          </a:p>
        </p:txBody>
      </p:sp>
    </p:spTree>
    <p:extLst>
      <p:ext uri="{BB962C8B-B14F-4D97-AF65-F5344CB8AC3E}">
        <p14:creationId xmlns:p14="http://schemas.microsoft.com/office/powerpoint/2010/main" val="692908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ngle Headline Text Slide">
    <p:spTree>
      <p:nvGrpSpPr>
        <p:cNvPr id="1" name=""/>
        <p:cNvGrpSpPr/>
        <p:nvPr/>
      </p:nvGrpSpPr>
      <p:grpSpPr>
        <a:xfrm>
          <a:off x="0" y="0"/>
          <a:ext cx="0" cy="0"/>
          <a:chOff x="0" y="0"/>
          <a:chExt cx="0" cy="0"/>
        </a:xfrm>
      </p:grpSpPr>
      <p:cxnSp>
        <p:nvCxnSpPr>
          <p:cNvPr id="4" name="Straight Connector 3"/>
          <p:cNvCxnSpPr/>
          <p:nvPr/>
        </p:nvCxnSpPr>
        <p:spPr>
          <a:xfrm>
            <a:off x="455614" y="596505"/>
            <a:ext cx="8232775" cy="1190"/>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171450"/>
            <a:ext cx="8229600" cy="342900"/>
          </a:xfrm>
        </p:spPr>
        <p:txBody>
          <a:bodyPr>
            <a:normAutofit/>
          </a:bodyPr>
          <a:lstStyle>
            <a:lvl1pPr>
              <a:defRPr sz="2000">
                <a:solidFill>
                  <a:srgbClr val="0078D2"/>
                </a:solidFill>
              </a:defRPr>
            </a:lvl1pPr>
          </a:lstStyle>
          <a:p>
            <a:r>
              <a:rPr lang="en-US" dirty="0"/>
              <a:t>Click to edit Master title style</a:t>
            </a:r>
          </a:p>
        </p:txBody>
      </p:sp>
      <p:sp>
        <p:nvSpPr>
          <p:cNvPr id="11" name="Content Placeholder 10"/>
          <p:cNvSpPr>
            <a:spLocks noGrp="1"/>
          </p:cNvSpPr>
          <p:nvPr>
            <p:ph sz="quarter" idx="15"/>
          </p:nvPr>
        </p:nvSpPr>
        <p:spPr>
          <a:xfrm>
            <a:off x="457201" y="685800"/>
            <a:ext cx="8232775" cy="4210812"/>
          </a:xfrm>
        </p:spPr>
        <p:txBody>
          <a:bodyPr>
            <a:normAutofit/>
          </a:bodyPr>
          <a:lstStyle>
            <a:lvl1pPr marL="228600" indent="-228600" algn="l" defTabSz="571500" rtl="0" eaLnBrk="1" latinLnBrk="0" hangingPunct="1">
              <a:lnSpc>
                <a:spcPct val="90000"/>
              </a:lnSpc>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indent="-228600" algn="l" defTabSz="571500" rtl="0" eaLnBrk="1" latinLnBrk="0" hangingPunct="1">
              <a:lnSpc>
                <a:spcPct val="90000"/>
              </a:lnSpc>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indent="-228600" algn="l" defTabSz="571500" rtl="0" eaLnBrk="1" latinLnBrk="0" hangingPunct="1">
              <a:lnSpc>
                <a:spcPct val="90000"/>
              </a:lnSpc>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indent="-228600" algn="l" defTabSz="571500" rtl="0" eaLnBrk="1" latinLnBrk="0" hangingPunct="1">
              <a:lnSpc>
                <a:spcPct val="90000"/>
              </a:lnSpc>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indent="-228600" algn="l" defTabSz="571500" rtl="0" eaLnBrk="1" latinLnBrk="0" hangingPunct="1">
              <a:lnSpc>
                <a:spcPct val="90000"/>
              </a:lnSpc>
              <a:buClr>
                <a:schemeClr val="tx2"/>
              </a:buClr>
              <a:defRPr lang="en-US" sz="1400" b="1" i="0" kern="12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p:cNvSpPr>
            <a:spLocks noGrp="1"/>
          </p:cNvSpPr>
          <p:nvPr>
            <p:ph type="ftr" sz="quarter" idx="16"/>
          </p:nvPr>
        </p:nvSpPr>
        <p:spPr/>
        <p:txBody>
          <a:bodyPr/>
          <a:lstStyle>
            <a:lvl1pPr>
              <a:defRPr/>
            </a:lvl1pPr>
          </a:lstStyle>
          <a:p>
            <a:endParaRPr lang="en-US" dirty="0"/>
          </a:p>
        </p:txBody>
      </p:sp>
      <p:sp>
        <p:nvSpPr>
          <p:cNvPr id="6" name="Slide Number Placeholder 5"/>
          <p:cNvSpPr>
            <a:spLocks noGrp="1"/>
          </p:cNvSpPr>
          <p:nvPr>
            <p:ph type="sldNum" sz="quarter" idx="17"/>
          </p:nvPr>
        </p:nvSpPr>
        <p:spPr/>
        <p:txBody>
          <a:bodyPr/>
          <a:lstStyle>
            <a:lvl1pPr>
              <a:defRPr/>
            </a:lvl1pPr>
          </a:lstStyle>
          <a:p>
            <a:fld id="{7F10F055-B59D-441B-B69A-BE2EC4A61D59}" type="slidenum">
              <a:rPr lang="en-US" smtClean="0"/>
              <a:t>‹#›</a:t>
            </a:fld>
            <a:endParaRPr lang="en-US" dirty="0"/>
          </a:p>
        </p:txBody>
      </p:sp>
      <p:sp>
        <p:nvSpPr>
          <p:cNvPr id="7" name="Date Placeholder 15"/>
          <p:cNvSpPr>
            <a:spLocks noGrp="1"/>
          </p:cNvSpPr>
          <p:nvPr>
            <p:ph type="dt" sz="half" idx="18"/>
          </p:nvPr>
        </p:nvSpPr>
        <p:spPr/>
        <p:txBody>
          <a:bodyPr/>
          <a:lstStyle>
            <a:lvl1pPr>
              <a:defRPr/>
            </a:lvl1pPr>
          </a:lstStyle>
          <a:p>
            <a:fld id="{661B0BD4-8319-4F3B-B0D4-297518AEF4DB}" type="datetime1">
              <a:rPr lang="en-US" smtClean="0"/>
              <a:t>9/14/19</a:t>
            </a:fld>
            <a:endParaRPr lang="en-US" dirty="0"/>
          </a:p>
        </p:txBody>
      </p:sp>
    </p:spTree>
    <p:extLst>
      <p:ext uri="{BB962C8B-B14F-4D97-AF65-F5344CB8AC3E}">
        <p14:creationId xmlns:p14="http://schemas.microsoft.com/office/powerpoint/2010/main" val="797533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6125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32810979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1577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939772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5617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199655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dirty="0"/>
              <a:t>Click icon to add picture</a:t>
            </a:r>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dirty="0"/>
              <a:t>Click icon to add picture</a:t>
            </a:r>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r>
              <a:rPr lang="en-US" dirty="0"/>
              <a:t>Click icon to add picture</a:t>
            </a:r>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dirty="0"/>
              <a:t>Click icon to add picture</a:t>
            </a:r>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518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dirty="0"/>
              <a:t>Click icon to add picture</a:t>
            </a:r>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dirty="0"/>
              <a:t>Click icon to add picture</a:t>
            </a:r>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r>
              <a:rPr lang="en-US" dirty="0"/>
              <a:t>Click icon to add picture</a:t>
            </a:r>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dirty="0"/>
              <a:t>Click icon to add picture</a:t>
            </a:r>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644286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71239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66396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Background">
    <p:spTree>
      <p:nvGrpSpPr>
        <p:cNvPr id="1" name=""/>
        <p:cNvGrpSpPr/>
        <p:nvPr/>
      </p:nvGrpSpPr>
      <p:grpSpPr>
        <a:xfrm>
          <a:off x="0" y="0"/>
          <a:ext cx="0" cy="0"/>
          <a:chOff x="0" y="0"/>
          <a:chExt cx="0" cy="0"/>
        </a:xfrm>
      </p:grpSpPr>
      <p:sp>
        <p:nvSpPr>
          <p:cNvPr id="2" name="bk object 20"/>
          <p:cNvSpPr/>
          <p:nvPr userDrawn="1"/>
        </p:nvSpPr>
        <p:spPr>
          <a:xfrm>
            <a:off x="-7937" y="3137581"/>
            <a:ext cx="1183821" cy="2013855"/>
          </a:xfrm>
          <a:prstGeom prst="rect">
            <a:avLst/>
          </a:prstGeom>
          <a:blipFill>
            <a:blip r:embed="rId2" cstate="print"/>
            <a:stretch>
              <a:fillRect/>
            </a:stretch>
          </a:blipFill>
        </p:spPr>
        <p:txBody>
          <a:bodyPr wrap="square" lIns="0" tIns="0" rIns="0" bIns="0" rtlCol="0"/>
          <a:lstStyle/>
          <a:p>
            <a:pPr defTabSz="400034"/>
            <a:endParaRPr sz="813" dirty="0">
              <a:solidFill>
                <a:prstClr val="black"/>
              </a:solidFill>
            </a:endParaRPr>
          </a:p>
        </p:txBody>
      </p:sp>
    </p:spTree>
    <p:extLst>
      <p:ext uri="{BB962C8B-B14F-4D97-AF65-F5344CB8AC3E}">
        <p14:creationId xmlns:p14="http://schemas.microsoft.com/office/powerpoint/2010/main" val="1772026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01697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380412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Tree>
    <p:extLst>
      <p:ext uri="{BB962C8B-B14F-4D97-AF65-F5344CB8AC3E}">
        <p14:creationId xmlns:p14="http://schemas.microsoft.com/office/powerpoint/2010/main" val="3569458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7858347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Tree>
    <p:extLst>
      <p:ext uri="{BB962C8B-B14F-4D97-AF65-F5344CB8AC3E}">
        <p14:creationId xmlns:p14="http://schemas.microsoft.com/office/powerpoint/2010/main" val="31351811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262762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Tree>
    <p:extLst>
      <p:ext uri="{BB962C8B-B14F-4D97-AF65-F5344CB8AC3E}">
        <p14:creationId xmlns:p14="http://schemas.microsoft.com/office/powerpoint/2010/main" val="32969713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0751347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0195050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644792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Single Headline Text Slide">
    <p:spTree>
      <p:nvGrpSpPr>
        <p:cNvPr id="1" name=""/>
        <p:cNvGrpSpPr/>
        <p:nvPr/>
      </p:nvGrpSpPr>
      <p:grpSpPr>
        <a:xfrm>
          <a:off x="0" y="0"/>
          <a:ext cx="0" cy="0"/>
          <a:chOff x="0" y="0"/>
          <a:chExt cx="0" cy="0"/>
        </a:xfrm>
      </p:grpSpPr>
      <p:grpSp>
        <p:nvGrpSpPr>
          <p:cNvPr id="38" name="Group 16"/>
          <p:cNvGrpSpPr/>
          <p:nvPr/>
        </p:nvGrpSpPr>
        <p:grpSpPr>
          <a:xfrm>
            <a:off x="1" y="0"/>
            <a:ext cx="9147973" cy="5143500"/>
            <a:chOff x="0" y="0"/>
            <a:chExt cx="9147971" cy="5143500"/>
          </a:xfrm>
        </p:grpSpPr>
        <p:pic>
          <p:nvPicPr>
            <p:cNvPr id="35" name="Picture 17" descr="Picture 17"/>
            <p:cNvPicPr>
              <a:picLocks noChangeAspect="1"/>
            </p:cNvPicPr>
            <p:nvPr/>
          </p:nvPicPr>
          <p:blipFill>
            <a:blip r:embed="rId2"/>
            <a:srcRect/>
            <a:stretch>
              <a:fillRect/>
            </a:stretch>
          </p:blipFill>
          <p:spPr>
            <a:xfrm>
              <a:off x="0" y="0"/>
              <a:ext cx="9144001" cy="5143500"/>
            </a:xfrm>
            <a:prstGeom prst="rect">
              <a:avLst/>
            </a:prstGeom>
            <a:ln w="12700" cap="flat">
              <a:noFill/>
              <a:miter lim="400000"/>
            </a:ln>
            <a:effectLst/>
          </p:spPr>
        </p:pic>
        <p:pic>
          <p:nvPicPr>
            <p:cNvPr id="36" name="Picture 18" descr="Picture 18"/>
            <p:cNvPicPr>
              <a:picLocks noChangeAspect="1"/>
            </p:cNvPicPr>
            <p:nvPr/>
          </p:nvPicPr>
          <p:blipFill>
            <a:blip r:embed="rId3"/>
            <a:stretch>
              <a:fillRect/>
            </a:stretch>
          </p:blipFill>
          <p:spPr>
            <a:xfrm>
              <a:off x="7245660" y="110577"/>
              <a:ext cx="315724" cy="315724"/>
            </a:xfrm>
            <a:prstGeom prst="rect">
              <a:avLst/>
            </a:prstGeom>
            <a:ln w="12700" cap="flat">
              <a:noFill/>
              <a:miter lim="400000"/>
            </a:ln>
            <a:effectLst/>
          </p:spPr>
        </p:pic>
        <p:pic>
          <p:nvPicPr>
            <p:cNvPr id="37" name="Picture 19" descr="Picture 19"/>
            <p:cNvPicPr>
              <a:picLocks noChangeAspect="1"/>
            </p:cNvPicPr>
            <p:nvPr/>
          </p:nvPicPr>
          <p:blipFill>
            <a:blip r:embed="rId4"/>
            <a:stretch>
              <a:fillRect/>
            </a:stretch>
          </p:blipFill>
          <p:spPr>
            <a:xfrm>
              <a:off x="7491446" y="55358"/>
              <a:ext cx="1656527" cy="391359"/>
            </a:xfrm>
            <a:prstGeom prst="rect">
              <a:avLst/>
            </a:prstGeom>
            <a:ln w="12700" cap="flat">
              <a:noFill/>
              <a:miter lim="400000"/>
            </a:ln>
            <a:effectLst/>
          </p:spPr>
        </p:pic>
      </p:grpSp>
      <p:pic>
        <p:nvPicPr>
          <p:cNvPr id="39" name="Picture 5" descr="Picture 5"/>
          <p:cNvPicPr>
            <a:picLocks noChangeAspect="1"/>
          </p:cNvPicPr>
          <p:nvPr/>
        </p:nvPicPr>
        <p:blipFill>
          <a:blip r:embed="rId5"/>
          <a:srcRect t="87421"/>
          <a:stretch>
            <a:fillRect/>
          </a:stretch>
        </p:blipFill>
        <p:spPr>
          <a:xfrm>
            <a:off x="0" y="4496518"/>
            <a:ext cx="9144000" cy="646982"/>
          </a:xfrm>
          <a:prstGeom prst="rect">
            <a:avLst/>
          </a:prstGeom>
          <a:ln w="12700">
            <a:miter lim="400000"/>
          </a:ln>
        </p:spPr>
      </p:pic>
      <p:sp>
        <p:nvSpPr>
          <p:cNvPr id="40" name="Slide Number"/>
          <p:cNvSpPr txBox="1">
            <a:spLocks noGrp="1"/>
          </p:cNvSpPr>
          <p:nvPr>
            <p:ph type="sldNum" sz="quarter" idx="2"/>
          </p:nvPr>
        </p:nvSpPr>
        <p:spPr>
          <a:xfrm>
            <a:off x="8338541" y="4812307"/>
            <a:ext cx="176412" cy="18415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74261246"/>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9" name="Text Placeholder 7"/>
          <p:cNvSpPr>
            <a:spLocks noGrp="1"/>
          </p:cNvSpPr>
          <p:nvPr>
            <p:ph type="body" sz="quarter" idx="21"/>
          </p:nvPr>
        </p:nvSpPr>
        <p:spPr>
          <a:xfrm>
            <a:off x="685800" y="3637934"/>
            <a:ext cx="2496312"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3637934"/>
            <a:ext cx="2496312"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3637934"/>
            <a:ext cx="2496312"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4302070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9" name="Text Placeholder 7"/>
          <p:cNvSpPr>
            <a:spLocks noGrp="1"/>
          </p:cNvSpPr>
          <p:nvPr>
            <p:ph type="body" sz="quarter" idx="21"/>
          </p:nvPr>
        </p:nvSpPr>
        <p:spPr>
          <a:xfrm>
            <a:off x="685800" y="3637934"/>
            <a:ext cx="2496312"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3637934"/>
            <a:ext cx="2496312"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3637934"/>
            <a:ext cx="2496312"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9437990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8517490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7372605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8501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6352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9" name="Text Placeholder 7"/>
          <p:cNvSpPr>
            <a:spLocks noGrp="1"/>
          </p:cNvSpPr>
          <p:nvPr>
            <p:ph type="body" sz="quarter" idx="21"/>
          </p:nvPr>
        </p:nvSpPr>
        <p:spPr>
          <a:xfrm>
            <a:off x="685800" y="2421403"/>
            <a:ext cx="2496312"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2421403"/>
            <a:ext cx="2496312"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2421403"/>
            <a:ext cx="2496312"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9349664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9" name="Text Placeholder 7"/>
          <p:cNvSpPr>
            <a:spLocks noGrp="1"/>
          </p:cNvSpPr>
          <p:nvPr>
            <p:ph type="body" sz="quarter" idx="21"/>
          </p:nvPr>
        </p:nvSpPr>
        <p:spPr>
          <a:xfrm>
            <a:off x="685800" y="2421403"/>
            <a:ext cx="2496312"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2421403"/>
            <a:ext cx="2496312"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2421403"/>
            <a:ext cx="2496312"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83628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62274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91854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639460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6807529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667401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9824967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349666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8505335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2121369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41834758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521241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970584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23500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5315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dirty="0"/>
              <a:t>Click icon to add picture</a:t>
            </a:r>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6862074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dirty="0"/>
              <a:t>Click icon to add picture</a:t>
            </a:r>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553404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a:t>Click to edit Master title style</a:t>
            </a:r>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r>
              <a:rPr lang="en-US" dirty="0"/>
              <a:t>Click icon to add picture</a:t>
            </a:r>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r>
              <a:rPr lang="en-US" dirty="0"/>
              <a:t>Click icon to add picture</a:t>
            </a:r>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5928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6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48063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ext Heav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E8854BB-B8D4-304F-AB38-9709776CCD7A}" type="slidenum">
              <a:rPr lang="en-US" smtClean="0">
                <a:solidFill>
                  <a:prstClr val="black">
                    <a:tint val="75000"/>
                  </a:prstClr>
                </a:solidFill>
              </a:rPr>
              <a:pPr/>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xmlns="" id="{809D8684-A85D-784B-B263-EEBB1ADDB6D0}"/>
              </a:ext>
            </a:extLst>
          </p:cNvPr>
          <p:cNvSpPr txBox="1"/>
          <p:nvPr userDrawn="1"/>
        </p:nvSpPr>
        <p:spPr>
          <a:xfrm>
            <a:off x="308113" y="4144618"/>
            <a:ext cx="184731" cy="300082"/>
          </a:xfrm>
          <a:prstGeom prst="rect">
            <a:avLst/>
          </a:prstGeom>
          <a:noFill/>
        </p:spPr>
        <p:txBody>
          <a:bodyPr wrap="none" rtlCol="0">
            <a:spAutoFit/>
          </a:bodyPr>
          <a:lstStyle/>
          <a:p>
            <a:endParaRPr lang="en-US" sz="1350" dirty="0">
              <a:solidFill>
                <a:prstClr val="black"/>
              </a:solidFill>
            </a:endParaRPr>
          </a:p>
        </p:txBody>
      </p:sp>
    </p:spTree>
    <p:extLst>
      <p:ext uri="{BB962C8B-B14F-4D97-AF65-F5344CB8AC3E}">
        <p14:creationId xmlns:p14="http://schemas.microsoft.com/office/powerpoint/2010/main" val="15445377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Single Headline Half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1450"/>
            <a:ext cx="8229600" cy="342900"/>
          </a:xfrm>
        </p:spPr>
        <p:txBody>
          <a:bodyPr/>
          <a:lstStyle>
            <a:lvl1pPr>
              <a:defRPr/>
            </a:lvl1pPr>
          </a:lstStyle>
          <a:p>
            <a:r>
              <a:rPr lang="en-US" dirty="0"/>
              <a:t>Click to edit 2 column title</a:t>
            </a:r>
          </a:p>
        </p:txBody>
      </p:sp>
      <p:sp>
        <p:nvSpPr>
          <p:cNvPr id="12" name="Date Placeholder 11"/>
          <p:cNvSpPr>
            <a:spLocks noGrp="1"/>
          </p:cNvSpPr>
          <p:nvPr>
            <p:ph type="dt" sz="half" idx="10"/>
          </p:nvPr>
        </p:nvSpPr>
        <p:spPr>
          <a:xfrm>
            <a:off x="4572000" y="4972463"/>
            <a:ext cx="2286000" cy="96012"/>
          </a:xfrm>
          <a:prstGeom prst="rect">
            <a:avLst/>
          </a:prstGeom>
        </p:spPr>
        <p:txBody>
          <a:bodyPr/>
          <a:lstStyle/>
          <a:p>
            <a:r>
              <a:rPr lang="en-US" dirty="0">
                <a:solidFill>
                  <a:prstClr val="black">
                    <a:tint val="75000"/>
                  </a:prstClr>
                </a:solidFill>
              </a:rPr>
              <a:t>08/02/2016</a:t>
            </a:r>
          </a:p>
        </p:txBody>
      </p:sp>
      <p:sp>
        <p:nvSpPr>
          <p:cNvPr id="13" name="Slide Number Placeholder 12"/>
          <p:cNvSpPr>
            <a:spLocks noGrp="1"/>
          </p:cNvSpPr>
          <p:nvPr>
            <p:ph type="sldNum" sz="quarter" idx="11"/>
          </p:nvPr>
        </p:nvSpPr>
        <p:spPr/>
        <p:txBody>
          <a:bodyPr/>
          <a:lstStyle/>
          <a:p>
            <a:fld id="{17F32975-EC93-4774-AC74-6AE00E0553D4}" type="slidenum">
              <a:rPr lang="en-US" smtClean="0">
                <a:solidFill>
                  <a:prstClr val="black">
                    <a:tint val="75000"/>
                  </a:prstClr>
                </a:solidFill>
              </a:rPr>
              <a:pPr/>
              <a:t>‹#›</a:t>
            </a:fld>
            <a:endParaRPr lang="en-US" dirty="0">
              <a:solidFill>
                <a:prstClr val="black">
                  <a:tint val="75000"/>
                </a:prstClr>
              </a:solidFill>
            </a:endParaRPr>
          </a:p>
        </p:txBody>
      </p:sp>
      <p:sp>
        <p:nvSpPr>
          <p:cNvPr id="14" name="Footer Placeholder 13"/>
          <p:cNvSpPr>
            <a:spLocks noGrp="1"/>
          </p:cNvSpPr>
          <p:nvPr>
            <p:ph type="ftr" sz="quarter" idx="12"/>
          </p:nvPr>
        </p:nvSpPr>
        <p:spPr>
          <a:xfrm>
            <a:off x="457200" y="4972463"/>
            <a:ext cx="3886200" cy="96012"/>
          </a:xfrm>
          <a:prstGeom prst="rect">
            <a:avLst/>
          </a:prstGeom>
        </p:spPr>
        <p:txBody>
          <a:bodyPr/>
          <a:lstStyle/>
          <a:p>
            <a:r>
              <a:rPr lang="en-US" dirty="0">
                <a:solidFill>
                  <a:prstClr val="black">
                    <a:tint val="75000"/>
                  </a:prstClr>
                </a:solidFill>
              </a:rPr>
              <a:t>Private and Confidential </a:t>
            </a:r>
          </a:p>
        </p:txBody>
      </p:sp>
      <p:sp>
        <p:nvSpPr>
          <p:cNvPr id="15" name="Content Placeholder 14"/>
          <p:cNvSpPr>
            <a:spLocks noGrp="1"/>
          </p:cNvSpPr>
          <p:nvPr>
            <p:ph sz="quarter" idx="15"/>
          </p:nvPr>
        </p:nvSpPr>
        <p:spPr>
          <a:xfrm>
            <a:off x="4718304" y="685800"/>
            <a:ext cx="3968496"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p:cNvSpPr>
            <a:spLocks noGrp="1"/>
          </p:cNvSpPr>
          <p:nvPr>
            <p:ph sz="quarter" idx="16"/>
          </p:nvPr>
        </p:nvSpPr>
        <p:spPr>
          <a:xfrm>
            <a:off x="457200" y="685800"/>
            <a:ext cx="3968496"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a:xfrm>
            <a:off x="455634" y="596646"/>
            <a:ext cx="8232775" cy="1191"/>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1160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graphicFrame>
        <p:nvGraphicFramePr>
          <p:cNvPr id="4" name="Object 3" hidden="1"/>
          <p:cNvGraphicFramePr>
            <a:graphicFrameLocks/>
          </p:cNvGraphicFramePr>
          <p:nvPr>
            <p:custDataLst>
              <p:tags r:id="rId2"/>
            </p:custDataLst>
            <p:extLst/>
          </p:nvPr>
        </p:nvGraphicFramePr>
        <p:xfrm>
          <a:off x="1622" y="1218"/>
          <a:ext cx="1587" cy="1190"/>
        </p:xfrm>
        <a:graphic>
          <a:graphicData uri="http://schemas.openxmlformats.org/presentationml/2006/ole">
            <mc:AlternateContent xmlns:mc="http://schemas.openxmlformats.org/markup-compatibility/2006">
              <mc:Choice xmlns:v="urn:schemas-microsoft-com:vml" Requires="v">
                <p:oleObj spid="_x0000_s117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22" y="1218"/>
                        <a:ext cx="1587" cy="1190"/>
                      </a:xfrm>
                      <a:prstGeom prst="rect">
                        <a:avLst/>
                      </a:prstGeom>
                    </p:spPr>
                  </p:pic>
                </p:oleObj>
              </mc:Fallback>
            </mc:AlternateContent>
          </a:graphicData>
        </a:graphic>
      </p:graphicFrame>
      <p:sp>
        <p:nvSpPr>
          <p:cNvPr id="8" name="Title Placeholder 2"/>
          <p:cNvSpPr>
            <a:spLocks noGrp="1" noChangeArrowheads="1"/>
          </p:cNvSpPr>
          <p:nvPr>
            <p:ph type="title"/>
          </p:nvPr>
        </p:nvSpPr>
        <p:spPr bwMode="auto">
          <a:xfrm>
            <a:off x="427307" y="317594"/>
            <a:ext cx="8459988" cy="24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defRPr>
                <a:solidFill>
                  <a:schemeClr val="tx2"/>
                </a:solidFill>
              </a:defRPr>
            </a:lvl1pPr>
          </a:lstStyle>
          <a:p>
            <a:pPr lvl="0"/>
            <a:r>
              <a:rPr lang="en-US" noProof="0"/>
              <a:t>Click to edit Master title style</a:t>
            </a:r>
            <a:endParaRPr lang="en-US" noProof="0" dirty="0"/>
          </a:p>
        </p:txBody>
      </p:sp>
      <p:sp>
        <p:nvSpPr>
          <p:cNvPr id="5" name="Rectangle 4"/>
          <p:cNvSpPr/>
          <p:nvPr/>
        </p:nvSpPr>
        <p:spPr>
          <a:xfrm>
            <a:off x="1" y="3062216"/>
            <a:ext cx="1688911" cy="2072754"/>
          </a:xfrm>
          <a:prstGeom prst="rect">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7148" tIns="28574" rIns="57148" bIns="28574" rtlCol="0" anchor="ctr"/>
          <a:lstStyle/>
          <a:p>
            <a:pPr algn="ctr"/>
            <a:endParaRPr lang="en-US" sz="1350" dirty="0">
              <a:solidFill>
                <a:prstClr val="white"/>
              </a:solidFill>
            </a:endParaRPr>
          </a:p>
        </p:txBody>
      </p:sp>
      <p:sp>
        <p:nvSpPr>
          <p:cNvPr id="6" name="Content Placeholder 2"/>
          <p:cNvSpPr>
            <a:spLocks noGrp="1"/>
          </p:cNvSpPr>
          <p:nvPr>
            <p:ph idx="1"/>
          </p:nvPr>
        </p:nvSpPr>
        <p:spPr>
          <a:xfrm>
            <a:off x="580031" y="881304"/>
            <a:ext cx="8059712" cy="3263305"/>
          </a:xfrm>
        </p:spPr>
        <p:txBody>
          <a:bodyPr>
            <a:normAutofit/>
          </a:bodyPr>
          <a:lstStyle>
            <a:lvl1pPr>
              <a:defRPr sz="1275">
                <a:solidFill>
                  <a:schemeClr val="tx2"/>
                </a:solidFill>
              </a:defRPr>
            </a:lvl1pPr>
            <a:lvl2pPr>
              <a:defRPr sz="1275">
                <a:solidFill>
                  <a:schemeClr val="tx2"/>
                </a:solidFill>
              </a:defRPr>
            </a:lvl2pPr>
            <a:lvl3pPr>
              <a:defRPr sz="1275">
                <a:solidFill>
                  <a:schemeClr val="tx2"/>
                </a:solidFill>
              </a:defRPr>
            </a:lvl3pPr>
            <a:lvl4pPr>
              <a:defRPr sz="1275">
                <a:solidFill>
                  <a:schemeClr val="tx2"/>
                </a:solidFill>
              </a:defRPr>
            </a:lvl4pPr>
            <a:lvl5pPr>
              <a:defRPr sz="1275">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6458150" y="4767463"/>
            <a:ext cx="2056805" cy="273844"/>
          </a:xfrm>
        </p:spPr>
        <p:txBody>
          <a:bodyPr/>
          <a:lstStyle/>
          <a:p>
            <a:fld id="{2943F4DF-596F-4E4A-8939-5CF5CB32890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379028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A5691E3-96FA-4FFE-B4A2-21B5CC19F47D}" type="datetimeFigureOut">
              <a:rPr lang="en-US" smtClean="0">
                <a:solidFill>
                  <a:prstClr val="black">
                    <a:tint val="75000"/>
                  </a:prstClr>
                </a:solidFill>
              </a:rPr>
              <a:pPr/>
              <a:t>9/14/19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00689C45-5252-4BED-8C71-C85E0A7771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4929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text slide title</a:t>
            </a: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487C5B8-0947-4E57-B3E2-6BB984E5258B}" type="slidenum">
              <a:rPr lang="en-US" smtClean="0">
                <a:solidFill>
                  <a:prstClr val="black">
                    <a:tint val="75000"/>
                  </a:prstClr>
                </a:solidFill>
              </a:rPr>
              <a:pPr/>
              <a:t>‹#›</a:t>
            </a:fld>
            <a:endParaRPr lang="en-US" dirty="0">
              <a:solidFill>
                <a:prstClr val="black">
                  <a:tint val="75000"/>
                </a:prstClr>
              </a:solidFill>
            </a:endParaRPr>
          </a:p>
        </p:txBody>
      </p:sp>
      <p:sp>
        <p:nvSpPr>
          <p:cNvPr id="12" name="Content Placeholder 10"/>
          <p:cNvSpPr>
            <a:spLocks noGrp="1"/>
          </p:cNvSpPr>
          <p:nvPr>
            <p:ph sz="quarter" idx="15"/>
          </p:nvPr>
        </p:nvSpPr>
        <p:spPr>
          <a:xfrm>
            <a:off x="457206" y="888423"/>
            <a:ext cx="8232775" cy="3718907"/>
          </a:xfrm>
        </p:spPr>
        <p:txBody>
          <a:bodyPr/>
          <a:lstStyle>
            <a:lvl1pPr>
              <a:defRPr sz="1500" b="1"/>
            </a:lvl1pPr>
            <a:lvl2pPr>
              <a:buFont typeface="Wingdings" pitchFamily="2" charset="2"/>
              <a:buChar char="§"/>
              <a:defRPr sz="1500"/>
            </a:lvl2pPr>
            <a:lvl3pPr>
              <a:defRPr sz="1350"/>
            </a:lvl3pPr>
            <a:lvl4pPr>
              <a:buFont typeface="Courier New" pitchFamily="49" charset="0"/>
              <a:buChar char="o"/>
              <a:defRPr sz="1200"/>
            </a:lvl4pPr>
            <a:lvl5pPr>
              <a:buFont typeface="Courier New"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0883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10" name="Textplatzhalter 9"/>
          <p:cNvSpPr>
            <a:spLocks noGrp="1"/>
          </p:cNvSpPr>
          <p:nvPr>
            <p:ph type="body" sz="quarter" idx="15" hasCustomPrompt="1"/>
          </p:nvPr>
        </p:nvSpPr>
        <p:spPr bwMode="gray">
          <a:xfrm>
            <a:off x="444986" y="1030086"/>
            <a:ext cx="8234679" cy="3646778"/>
          </a:xfrm>
        </p:spPr>
        <p:txBody>
          <a:bodyPr/>
          <a:lstStyle/>
          <a:p>
            <a:pPr lvl="0"/>
            <a:r>
              <a:rPr lang="en-US" noProof="0" dirty="0"/>
              <a:t>A list</a:t>
            </a:r>
          </a:p>
          <a:p>
            <a:pPr lvl="1"/>
            <a:r>
              <a:rPr lang="en-US" noProof="0" dirty="0"/>
              <a:t>First item</a:t>
            </a:r>
          </a:p>
          <a:p>
            <a:pPr lvl="2"/>
            <a:r>
              <a:rPr lang="en-US" noProof="0" dirty="0"/>
              <a:t>Second item</a:t>
            </a:r>
          </a:p>
          <a:p>
            <a:pPr lvl="3"/>
            <a:r>
              <a:rPr lang="en-US" noProof="0" dirty="0"/>
              <a:t>Third item</a:t>
            </a:r>
          </a:p>
          <a:p>
            <a:pPr lvl="4"/>
            <a:r>
              <a:rPr lang="en-US" noProof="0" dirty="0"/>
              <a:t>Fourth item</a:t>
            </a:r>
          </a:p>
        </p:txBody>
      </p:sp>
      <p:sp>
        <p:nvSpPr>
          <p:cNvPr id="2" name="Titel 1"/>
          <p:cNvSpPr>
            <a:spLocks noGrp="1"/>
          </p:cNvSpPr>
          <p:nvPr>
            <p:ph type="title" hasCustomPrompt="1"/>
          </p:nvPr>
        </p:nvSpPr>
        <p:spPr bwMode="gray"/>
        <p:txBody>
          <a:bodyPr/>
          <a:lstStyle>
            <a:lvl1pPr>
              <a:defRPr/>
            </a:lvl1pPr>
          </a:lstStyle>
          <a:p>
            <a:r>
              <a:rPr lang="en-US" dirty="0" err="1"/>
              <a:t>TiTLE</a:t>
            </a:r>
            <a:endParaRPr lang="en-US" dirty="0"/>
          </a:p>
        </p:txBody>
      </p:sp>
      <p:sp>
        <p:nvSpPr>
          <p:cNvPr id="8" name="Untertitel 2"/>
          <p:cNvSpPr>
            <a:spLocks noGrp="1"/>
          </p:cNvSpPr>
          <p:nvPr>
            <p:ph type="subTitle" idx="14" hasCustomPrompt="1"/>
          </p:nvPr>
        </p:nvSpPr>
        <p:spPr bwMode="gray">
          <a:xfrm>
            <a:off x="450015" y="681398"/>
            <a:ext cx="8229650" cy="236608"/>
          </a:xfrm>
        </p:spPr>
        <p:txBody>
          <a:bodyPr/>
          <a:lstStyle>
            <a:lvl1pPr marL="0" indent="0" algn="l">
              <a:buNone/>
              <a:defRPr sz="825">
                <a:solidFill>
                  <a:schemeClr val="bg1"/>
                </a:solidFill>
              </a:defRPr>
            </a:lvl1pPr>
            <a:lvl2pPr marL="0" indent="0" algn="l">
              <a:buNone/>
              <a:defRPr sz="825">
                <a:solidFill>
                  <a:schemeClr val="bg1"/>
                </a:solidFill>
              </a:defRPr>
            </a:lvl2pPr>
            <a:lvl3pPr marL="0" indent="0" algn="l">
              <a:buNone/>
              <a:defRPr sz="825">
                <a:solidFill>
                  <a:schemeClr val="bg1"/>
                </a:solidFill>
              </a:defRPr>
            </a:lvl3pPr>
            <a:lvl4pPr marL="1044" indent="0" algn="l">
              <a:buNone/>
              <a:defRPr sz="825">
                <a:solidFill>
                  <a:schemeClr val="bg1"/>
                </a:solidFill>
              </a:defRPr>
            </a:lvl4pPr>
            <a:lvl5pPr marL="0" indent="0" algn="l">
              <a:buNone/>
              <a:defRPr sz="825">
                <a:solidFill>
                  <a:schemeClr val="bg1"/>
                </a:solidFill>
              </a:defRPr>
            </a:lvl5pPr>
            <a:lvl6pPr marL="0" indent="0" algn="l">
              <a:buNone/>
              <a:defRPr sz="825">
                <a:solidFill>
                  <a:schemeClr val="bg1"/>
                </a:solidFill>
              </a:defRPr>
            </a:lvl6pPr>
            <a:lvl7pPr marL="0" indent="0" algn="l">
              <a:buNone/>
              <a:defRPr sz="825">
                <a:solidFill>
                  <a:schemeClr val="bg1"/>
                </a:solidFill>
              </a:defRPr>
            </a:lvl7pPr>
            <a:lvl8pPr marL="1044" indent="0" algn="l">
              <a:buNone/>
              <a:defRPr sz="825">
                <a:solidFill>
                  <a:schemeClr val="bg1"/>
                </a:solidFill>
              </a:defRPr>
            </a:lvl8pPr>
            <a:lvl9pPr marL="0" indent="0" algn="l">
              <a:buNone/>
              <a:defRPr sz="825">
                <a:solidFill>
                  <a:schemeClr val="bg1"/>
                </a:solidFill>
              </a:defRPr>
            </a:lvl9pPr>
          </a:lstStyle>
          <a:p>
            <a:pPr lvl="0"/>
            <a:r>
              <a:rPr lang="en-US" dirty="0"/>
              <a:t>Sub title</a:t>
            </a:r>
          </a:p>
        </p:txBody>
      </p:sp>
    </p:spTree>
    <p:extLst>
      <p:ext uri="{BB962C8B-B14F-4D97-AF65-F5344CB8AC3E}">
        <p14:creationId xmlns:p14="http://schemas.microsoft.com/office/powerpoint/2010/main" val="283361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8216730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9817E17-C290-2E44-B812-7DC6ECAE4F2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2547153" y="-1453346"/>
            <a:ext cx="5143501" cy="8050193"/>
          </a:xfrm>
          <a:prstGeom prst="rect">
            <a:avLst/>
          </a:prstGeom>
        </p:spPr>
      </p:pic>
      <p:sp>
        <p:nvSpPr>
          <p:cNvPr id="8" name="Title 1">
            <a:extLst>
              <a:ext uri="{FF2B5EF4-FFF2-40B4-BE49-F238E27FC236}">
                <a16:creationId xmlns:a16="http://schemas.microsoft.com/office/drawing/2014/main" xmlns="" id="{8408AAD5-C996-E54C-A290-59F0B906B96F}"/>
              </a:ext>
            </a:extLst>
          </p:cNvPr>
          <p:cNvSpPr>
            <a:spLocks noGrp="1"/>
          </p:cNvSpPr>
          <p:nvPr>
            <p:ph type="ctrTitle"/>
          </p:nvPr>
        </p:nvSpPr>
        <p:spPr>
          <a:xfrm>
            <a:off x="628650" y="800628"/>
            <a:ext cx="5978386" cy="1445611"/>
          </a:xfrm>
          <a:prstGeom prst="rect">
            <a:avLst/>
          </a:prstGeom>
        </p:spPr>
        <p:txBody>
          <a:bodyPr anchor="b">
            <a:norm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xmlns="" id="{2C73D0BB-DD4A-AA45-B146-5858965BFD03}"/>
              </a:ext>
            </a:extLst>
          </p:cNvPr>
          <p:cNvSpPr>
            <a:spLocks noGrp="1"/>
          </p:cNvSpPr>
          <p:nvPr>
            <p:ph type="subTitle" idx="1"/>
          </p:nvPr>
        </p:nvSpPr>
        <p:spPr>
          <a:xfrm>
            <a:off x="628650" y="2963756"/>
            <a:ext cx="5978386"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xmlns="" id="{CC613BE1-5A2B-9C4B-904E-52D87FBBBE0F}"/>
              </a:ext>
            </a:extLst>
          </p:cNvPr>
          <p:cNvCxnSpPr>
            <a:cxnSpLocks/>
          </p:cNvCxnSpPr>
          <p:nvPr userDrawn="1"/>
        </p:nvCxnSpPr>
        <p:spPr>
          <a:xfrm>
            <a:off x="700838" y="2547970"/>
            <a:ext cx="581498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xmlns="" id="{F184A7AC-7381-9E4F-A084-AB75B881D04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Tree>
    <p:extLst>
      <p:ext uri="{BB962C8B-B14F-4D97-AF65-F5344CB8AC3E}">
        <p14:creationId xmlns:p14="http://schemas.microsoft.com/office/powerpoint/2010/main" val="120498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17" name="Text Placeholder 59">
            <a:extLst>
              <a:ext uri="{FF2B5EF4-FFF2-40B4-BE49-F238E27FC236}">
                <a16:creationId xmlns:a16="http://schemas.microsoft.com/office/drawing/2014/main" xmlns="" id="{C00852C6-9DCC-2A4E-B962-4DE081D0D3BD}"/>
              </a:ext>
            </a:extLst>
          </p:cNvPr>
          <p:cNvSpPr>
            <a:spLocks noGrp="1"/>
          </p:cNvSpPr>
          <p:nvPr>
            <p:ph type="body" sz="quarter" idx="33"/>
          </p:nvPr>
        </p:nvSpPr>
        <p:spPr>
          <a:xfrm>
            <a:off x="6788449" y="3638108"/>
            <a:ext cx="1942829" cy="1066078"/>
          </a:xfrm>
        </p:spPr>
        <p:txBody>
          <a:bodyPr anchor="t">
            <a:normAutofit/>
          </a:bodyPr>
          <a:lstStyle>
            <a:lvl1pPr marL="0" indent="0" algn="ctr">
              <a:lnSpc>
                <a:spcPct val="120000"/>
              </a:lnSpc>
              <a:spcBef>
                <a:spcPts val="0"/>
              </a:spcBef>
              <a:spcAft>
                <a:spcPts val="450"/>
              </a:spcAft>
              <a:buFont typeface="Arial" panose="020B0604020202020204" pitchFamily="34" charset="0"/>
              <a:buNone/>
              <a:defRPr sz="1050"/>
            </a:lvl1pPr>
            <a:lvl2pPr marL="3429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xmlns="" id="{47D16EFB-54D7-EF41-A83B-6CE814FCE82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
        <p:nvSpPr>
          <p:cNvPr id="6" name="Picture Placeholder 5">
            <a:extLst>
              <a:ext uri="{FF2B5EF4-FFF2-40B4-BE49-F238E27FC236}">
                <a16:creationId xmlns:a16="http://schemas.microsoft.com/office/drawing/2014/main" xmlns="" id="{CFEC7FF6-51B1-804C-838C-CB22FB337D39}"/>
              </a:ext>
            </a:extLst>
          </p:cNvPr>
          <p:cNvSpPr>
            <a:spLocks noGrp="1"/>
          </p:cNvSpPr>
          <p:nvPr>
            <p:ph type="pic" sz="quarter" idx="37"/>
          </p:nvPr>
        </p:nvSpPr>
        <p:spPr>
          <a:xfrm>
            <a:off x="6375739" y="1177811"/>
            <a:ext cx="2768252" cy="229212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itle 1">
            <a:extLst>
              <a:ext uri="{FF2B5EF4-FFF2-40B4-BE49-F238E27FC236}">
                <a16:creationId xmlns:a16="http://schemas.microsoft.com/office/drawing/2014/main" xmlns="" id="{ED2A418B-0B8F-4946-92B2-7FB5126DBBEB}"/>
              </a:ext>
            </a:extLst>
          </p:cNvPr>
          <p:cNvSpPr>
            <a:spLocks noGrp="1"/>
          </p:cNvSpPr>
          <p:nvPr>
            <p:ph type="ctrTitle"/>
          </p:nvPr>
        </p:nvSpPr>
        <p:spPr>
          <a:xfrm>
            <a:off x="628650" y="451859"/>
            <a:ext cx="4716118"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xmlns="" id="{45C534D8-E674-3E4F-8F31-321E1171FBEF}"/>
              </a:ext>
            </a:extLst>
          </p:cNvPr>
          <p:cNvSpPr>
            <a:spLocks noGrp="1"/>
          </p:cNvSpPr>
          <p:nvPr>
            <p:ph type="subTitle" idx="1"/>
          </p:nvPr>
        </p:nvSpPr>
        <p:spPr>
          <a:xfrm>
            <a:off x="628650" y="3046998"/>
            <a:ext cx="4716117"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xmlns="" id="{0B03E4D6-0D97-B148-8D91-5EBAC079871A}"/>
              </a:ext>
            </a:extLst>
          </p:cNvPr>
          <p:cNvCxnSpPr>
            <a:cxnSpLocks/>
          </p:cNvCxnSpPr>
          <p:nvPr userDrawn="1"/>
        </p:nvCxnSpPr>
        <p:spPr>
          <a:xfrm>
            <a:off x="700838" y="2631211"/>
            <a:ext cx="464393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11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xmlns="" id="{5B6867C5-9B24-2042-910E-14BAB99893A7}"/>
              </a:ext>
            </a:extLst>
          </p:cNvPr>
          <p:cNvSpPr>
            <a:spLocks noGrp="1"/>
          </p:cNvSpPr>
          <p:nvPr>
            <p:ph type="ctrTitle"/>
          </p:nvPr>
        </p:nvSpPr>
        <p:spPr>
          <a:xfrm>
            <a:off x="628650" y="451859"/>
            <a:ext cx="3897630"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3E9DD88-ACE4-DC49-AB05-8AACE7793BD6}"/>
              </a:ext>
            </a:extLst>
          </p:cNvPr>
          <p:cNvSpPr>
            <a:spLocks noGrp="1"/>
          </p:cNvSpPr>
          <p:nvPr>
            <p:ph type="subTitle" idx="1"/>
          </p:nvPr>
        </p:nvSpPr>
        <p:spPr>
          <a:xfrm>
            <a:off x="628650" y="3046998"/>
            <a:ext cx="3897630"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xmlns="" id="{EF63901B-9FFE-4847-AF93-786616A2AAB3}"/>
              </a:ext>
            </a:extLst>
          </p:cNvPr>
          <p:cNvCxnSpPr>
            <a:cxnSpLocks/>
          </p:cNvCxnSpPr>
          <p:nvPr userDrawn="1"/>
        </p:nvCxnSpPr>
        <p:spPr>
          <a:xfrm>
            <a:off x="700837" y="2631211"/>
            <a:ext cx="3825443"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xmlns="" id="{C00852C6-9DCC-2A4E-B962-4DE081D0D3BD}"/>
              </a:ext>
            </a:extLst>
          </p:cNvPr>
          <p:cNvSpPr>
            <a:spLocks noGrp="1"/>
          </p:cNvSpPr>
          <p:nvPr>
            <p:ph type="body" sz="quarter" idx="33"/>
          </p:nvPr>
        </p:nvSpPr>
        <p:spPr>
          <a:xfrm>
            <a:off x="4684809" y="1071681"/>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vl2pPr marL="3429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xmlns="" id="{F49255DD-148E-2D4C-AC67-99ED6C502860}"/>
              </a:ext>
            </a:extLst>
          </p:cNvPr>
          <p:cNvSpPr>
            <a:spLocks noGrp="1"/>
          </p:cNvSpPr>
          <p:nvPr>
            <p:ph type="body" sz="quarter" idx="34"/>
          </p:nvPr>
        </p:nvSpPr>
        <p:spPr>
          <a:xfrm>
            <a:off x="4684809" y="3600522"/>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vl2pPr marL="3429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xmlns="" id="{582F5221-374E-4D49-AB17-A3803A350F6A}"/>
              </a:ext>
            </a:extLst>
          </p:cNvPr>
          <p:cNvSpPr>
            <a:spLocks noGrp="1" noChangeAspect="1"/>
          </p:cNvSpPr>
          <p:nvPr>
            <p:ph type="pic" sz="quarter" idx="36"/>
          </p:nvPr>
        </p:nvSpPr>
        <p:spPr>
          <a:xfrm>
            <a:off x="6383307" y="0"/>
            <a:ext cx="2773089" cy="2770632"/>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xmlns="" id="{2ADF8F65-4077-E440-AF0D-021F4F2D9C49}"/>
              </a:ext>
            </a:extLst>
          </p:cNvPr>
          <p:cNvSpPr>
            <a:spLocks noGrp="1"/>
          </p:cNvSpPr>
          <p:nvPr>
            <p:ph type="pic" sz="quarter" idx="37"/>
          </p:nvPr>
        </p:nvSpPr>
        <p:spPr>
          <a:xfrm>
            <a:off x="6383307" y="2364412"/>
            <a:ext cx="2770813" cy="277908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pic>
        <p:nvPicPr>
          <p:cNvPr id="25" name="Graphic 24">
            <a:extLst>
              <a:ext uri="{FF2B5EF4-FFF2-40B4-BE49-F238E27FC236}">
                <a16:creationId xmlns:a16="http://schemas.microsoft.com/office/drawing/2014/main" xmlns="" id="{47D16EFB-54D7-EF41-A83B-6CE814FCE82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Tree>
    <p:extLst>
      <p:ext uri="{BB962C8B-B14F-4D97-AF65-F5344CB8AC3E}">
        <p14:creationId xmlns:p14="http://schemas.microsoft.com/office/powerpoint/2010/main" val="248507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xmlns="" id="{5B6867C5-9B24-2042-910E-14BAB99893A7}"/>
              </a:ext>
            </a:extLst>
          </p:cNvPr>
          <p:cNvSpPr>
            <a:spLocks noGrp="1"/>
          </p:cNvSpPr>
          <p:nvPr>
            <p:ph type="ctrTitle"/>
          </p:nvPr>
        </p:nvSpPr>
        <p:spPr>
          <a:xfrm>
            <a:off x="628650" y="451859"/>
            <a:ext cx="4651729" cy="1877621"/>
          </a:xfrm>
          <a:prstGeom prst="rect">
            <a:avLst/>
          </a:prstGeom>
        </p:spPr>
        <p:txBody>
          <a:bodyPr anchor="b">
            <a:norm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3E9DD88-ACE4-DC49-AB05-8AACE7793BD6}"/>
              </a:ext>
            </a:extLst>
          </p:cNvPr>
          <p:cNvSpPr>
            <a:spLocks noGrp="1"/>
          </p:cNvSpPr>
          <p:nvPr>
            <p:ph type="subTitle" idx="1"/>
          </p:nvPr>
        </p:nvSpPr>
        <p:spPr>
          <a:xfrm>
            <a:off x="628650" y="3046998"/>
            <a:ext cx="4651729"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xmlns="" id="{EF63901B-9FFE-4847-AF93-786616A2AAB3}"/>
              </a:ext>
            </a:extLst>
          </p:cNvPr>
          <p:cNvCxnSpPr>
            <a:cxnSpLocks/>
          </p:cNvCxnSpPr>
          <p:nvPr userDrawn="1"/>
        </p:nvCxnSpPr>
        <p:spPr>
          <a:xfrm>
            <a:off x="700838" y="2631211"/>
            <a:ext cx="45835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xmlns="" id="{C00852C6-9DCC-2A4E-B962-4DE081D0D3BD}"/>
              </a:ext>
            </a:extLst>
          </p:cNvPr>
          <p:cNvSpPr>
            <a:spLocks noGrp="1"/>
          </p:cNvSpPr>
          <p:nvPr>
            <p:ph type="body" sz="quarter" idx="33"/>
          </p:nvPr>
        </p:nvSpPr>
        <p:spPr>
          <a:xfrm>
            <a:off x="5530745" y="544541"/>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3" name="Picture Placeholder 8">
            <a:extLst>
              <a:ext uri="{FF2B5EF4-FFF2-40B4-BE49-F238E27FC236}">
                <a16:creationId xmlns:a16="http://schemas.microsoft.com/office/drawing/2014/main" xmlns="" id="{582F5221-374E-4D49-AB17-A3803A350F6A}"/>
              </a:ext>
            </a:extLst>
          </p:cNvPr>
          <p:cNvSpPr>
            <a:spLocks noGrp="1" noChangeAspect="1"/>
          </p:cNvSpPr>
          <p:nvPr>
            <p:ph type="pic" sz="quarter" idx="36"/>
          </p:nvPr>
        </p:nvSpPr>
        <p:spPr>
          <a:xfrm>
            <a:off x="7243654" y="1"/>
            <a:ext cx="1912742" cy="1911047"/>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xmlns="" id="{2ADF8F65-4077-E440-AF0D-021F4F2D9C49}"/>
              </a:ext>
            </a:extLst>
          </p:cNvPr>
          <p:cNvSpPr>
            <a:spLocks noGrp="1"/>
          </p:cNvSpPr>
          <p:nvPr>
            <p:ph type="pic" sz="quarter" idx="37"/>
          </p:nvPr>
        </p:nvSpPr>
        <p:spPr>
          <a:xfrm>
            <a:off x="7245226" y="1613311"/>
            <a:ext cx="1911170" cy="1916879"/>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1" name="Picture Placeholder 4">
            <a:extLst>
              <a:ext uri="{FF2B5EF4-FFF2-40B4-BE49-F238E27FC236}">
                <a16:creationId xmlns:a16="http://schemas.microsoft.com/office/drawing/2014/main" xmlns="" id="{50CACDC7-5EAA-2344-9321-AFDFA85C33DA}"/>
              </a:ext>
            </a:extLst>
          </p:cNvPr>
          <p:cNvSpPr>
            <a:spLocks noGrp="1"/>
          </p:cNvSpPr>
          <p:nvPr>
            <p:ph type="pic" sz="quarter" idx="38"/>
          </p:nvPr>
        </p:nvSpPr>
        <p:spPr>
          <a:xfrm>
            <a:off x="7245226" y="3226621"/>
            <a:ext cx="1911170" cy="1916879"/>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ext Placeholder 59">
            <a:extLst>
              <a:ext uri="{FF2B5EF4-FFF2-40B4-BE49-F238E27FC236}">
                <a16:creationId xmlns:a16="http://schemas.microsoft.com/office/drawing/2014/main" xmlns="" id="{B7FA887B-BEE3-694E-A3CA-08A2D0EA97D2}"/>
              </a:ext>
            </a:extLst>
          </p:cNvPr>
          <p:cNvSpPr>
            <a:spLocks noGrp="1"/>
          </p:cNvSpPr>
          <p:nvPr>
            <p:ph type="body" sz="quarter" idx="40"/>
          </p:nvPr>
        </p:nvSpPr>
        <p:spPr>
          <a:xfrm>
            <a:off x="5530745" y="216489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5" name="Text Placeholder 59">
            <a:extLst>
              <a:ext uri="{FF2B5EF4-FFF2-40B4-BE49-F238E27FC236}">
                <a16:creationId xmlns:a16="http://schemas.microsoft.com/office/drawing/2014/main" xmlns="" id="{0C01EC1A-A9F4-3749-9811-57CA3A9E9B2E}"/>
              </a:ext>
            </a:extLst>
          </p:cNvPr>
          <p:cNvSpPr>
            <a:spLocks noGrp="1"/>
          </p:cNvSpPr>
          <p:nvPr>
            <p:ph type="body" sz="quarter" idx="41"/>
          </p:nvPr>
        </p:nvSpPr>
        <p:spPr>
          <a:xfrm>
            <a:off x="5530745" y="377820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pic>
        <p:nvPicPr>
          <p:cNvPr id="21" name="Graphic 20">
            <a:extLst>
              <a:ext uri="{FF2B5EF4-FFF2-40B4-BE49-F238E27FC236}">
                <a16:creationId xmlns:a16="http://schemas.microsoft.com/office/drawing/2014/main" xmlns="" id="{BE838826-BEA7-F444-9A12-EC09F05CFAB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Tree>
    <p:extLst>
      <p:ext uri="{BB962C8B-B14F-4D97-AF65-F5344CB8AC3E}">
        <p14:creationId xmlns:p14="http://schemas.microsoft.com/office/powerpoint/2010/main" val="248387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xmlns="" id="{5B6867C5-9B24-2042-910E-14BAB99893A7}"/>
              </a:ext>
            </a:extLst>
          </p:cNvPr>
          <p:cNvSpPr>
            <a:spLocks noGrp="1"/>
          </p:cNvSpPr>
          <p:nvPr>
            <p:ph type="ctrTitle"/>
          </p:nvPr>
        </p:nvSpPr>
        <p:spPr>
          <a:xfrm>
            <a:off x="628650" y="451859"/>
            <a:ext cx="5057775" cy="1877621"/>
          </a:xfrm>
          <a:prstGeom prst="rect">
            <a:avLst/>
          </a:prstGeom>
        </p:spPr>
        <p:txBody>
          <a:bodyPr anchor="b">
            <a:norm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3E9DD88-ACE4-DC49-AB05-8AACE7793BD6}"/>
              </a:ext>
            </a:extLst>
          </p:cNvPr>
          <p:cNvSpPr>
            <a:spLocks noGrp="1"/>
          </p:cNvSpPr>
          <p:nvPr>
            <p:ph type="subTitle" idx="1"/>
          </p:nvPr>
        </p:nvSpPr>
        <p:spPr>
          <a:xfrm>
            <a:off x="628650" y="3046998"/>
            <a:ext cx="5057775"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xmlns="" id="{EF63901B-9FFE-4847-AF93-786616A2AAB3}"/>
              </a:ext>
            </a:extLst>
          </p:cNvPr>
          <p:cNvCxnSpPr>
            <a:cxnSpLocks/>
          </p:cNvCxnSpPr>
          <p:nvPr userDrawn="1"/>
        </p:nvCxnSpPr>
        <p:spPr>
          <a:xfrm>
            <a:off x="700837" y="2631211"/>
            <a:ext cx="498558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xmlns="" id="{C00852C6-9DCC-2A4E-B962-4DE081D0D3BD}"/>
              </a:ext>
            </a:extLst>
          </p:cNvPr>
          <p:cNvSpPr>
            <a:spLocks noGrp="1"/>
          </p:cNvSpPr>
          <p:nvPr>
            <p:ph type="body" sz="quarter" idx="33"/>
          </p:nvPr>
        </p:nvSpPr>
        <p:spPr>
          <a:xfrm>
            <a:off x="5977641" y="417882"/>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8" name="Text Placeholder 59">
            <a:extLst>
              <a:ext uri="{FF2B5EF4-FFF2-40B4-BE49-F238E27FC236}">
                <a16:creationId xmlns:a16="http://schemas.microsoft.com/office/drawing/2014/main" xmlns="" id="{F49255DD-148E-2D4C-AC67-99ED6C502860}"/>
              </a:ext>
            </a:extLst>
          </p:cNvPr>
          <p:cNvSpPr>
            <a:spLocks noGrp="1"/>
          </p:cNvSpPr>
          <p:nvPr>
            <p:ph type="body" sz="quarter" idx="34"/>
          </p:nvPr>
        </p:nvSpPr>
        <p:spPr>
          <a:xfrm>
            <a:off x="5977641" y="4039593"/>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3" name="Picture Placeholder 8">
            <a:extLst>
              <a:ext uri="{FF2B5EF4-FFF2-40B4-BE49-F238E27FC236}">
                <a16:creationId xmlns:a16="http://schemas.microsoft.com/office/drawing/2014/main" xmlns="" id="{582F5221-374E-4D49-AB17-A3803A350F6A}"/>
              </a:ext>
            </a:extLst>
          </p:cNvPr>
          <p:cNvSpPr>
            <a:spLocks noGrp="1" noChangeAspect="1"/>
          </p:cNvSpPr>
          <p:nvPr>
            <p:ph type="pic" sz="quarter" idx="36"/>
          </p:nvPr>
        </p:nvSpPr>
        <p:spPr>
          <a:xfrm>
            <a:off x="7693710" y="1"/>
            <a:ext cx="1462686" cy="146139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xmlns="" id="{2ADF8F65-4077-E440-AF0D-021F4F2D9C49}"/>
              </a:ext>
            </a:extLst>
          </p:cNvPr>
          <p:cNvSpPr>
            <a:spLocks noGrp="1"/>
          </p:cNvSpPr>
          <p:nvPr>
            <p:ph type="pic" sz="quarter" idx="37"/>
          </p:nvPr>
        </p:nvSpPr>
        <p:spPr>
          <a:xfrm>
            <a:off x="7694911" y="1215302"/>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1" name="Picture Placeholder 4">
            <a:extLst>
              <a:ext uri="{FF2B5EF4-FFF2-40B4-BE49-F238E27FC236}">
                <a16:creationId xmlns:a16="http://schemas.microsoft.com/office/drawing/2014/main" xmlns="" id="{50CACDC7-5EAA-2344-9321-AFDFA85C33DA}"/>
              </a:ext>
            </a:extLst>
          </p:cNvPr>
          <p:cNvSpPr>
            <a:spLocks noGrp="1"/>
          </p:cNvSpPr>
          <p:nvPr>
            <p:ph type="pic" sz="quarter" idx="38"/>
          </p:nvPr>
        </p:nvSpPr>
        <p:spPr>
          <a:xfrm>
            <a:off x="7694911" y="2447581"/>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2" name="Picture Placeholder 4">
            <a:extLst>
              <a:ext uri="{FF2B5EF4-FFF2-40B4-BE49-F238E27FC236}">
                <a16:creationId xmlns:a16="http://schemas.microsoft.com/office/drawing/2014/main" xmlns="" id="{C14F8DBD-FF0E-F64F-B879-41CC8037549F}"/>
              </a:ext>
            </a:extLst>
          </p:cNvPr>
          <p:cNvSpPr>
            <a:spLocks noGrp="1"/>
          </p:cNvSpPr>
          <p:nvPr>
            <p:ph type="pic" sz="quarter" idx="39"/>
          </p:nvPr>
        </p:nvSpPr>
        <p:spPr>
          <a:xfrm>
            <a:off x="7694911" y="3677650"/>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ext Placeholder 59">
            <a:extLst>
              <a:ext uri="{FF2B5EF4-FFF2-40B4-BE49-F238E27FC236}">
                <a16:creationId xmlns:a16="http://schemas.microsoft.com/office/drawing/2014/main" xmlns="" id="{B7FA887B-BEE3-694E-A3CA-08A2D0EA97D2}"/>
              </a:ext>
            </a:extLst>
          </p:cNvPr>
          <p:cNvSpPr>
            <a:spLocks noGrp="1"/>
          </p:cNvSpPr>
          <p:nvPr>
            <p:ph type="body" sz="quarter" idx="40"/>
          </p:nvPr>
        </p:nvSpPr>
        <p:spPr>
          <a:xfrm>
            <a:off x="5977641" y="162511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5" name="Text Placeholder 59">
            <a:extLst>
              <a:ext uri="{FF2B5EF4-FFF2-40B4-BE49-F238E27FC236}">
                <a16:creationId xmlns:a16="http://schemas.microsoft.com/office/drawing/2014/main" xmlns="" id="{0C01EC1A-A9F4-3749-9811-57CA3A9E9B2E}"/>
              </a:ext>
            </a:extLst>
          </p:cNvPr>
          <p:cNvSpPr>
            <a:spLocks noGrp="1"/>
          </p:cNvSpPr>
          <p:nvPr>
            <p:ph type="body" sz="quarter" idx="41"/>
          </p:nvPr>
        </p:nvSpPr>
        <p:spPr>
          <a:xfrm>
            <a:off x="5977641" y="2832356"/>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pic>
        <p:nvPicPr>
          <p:cNvPr id="16" name="Graphic 15">
            <a:extLst>
              <a:ext uri="{FF2B5EF4-FFF2-40B4-BE49-F238E27FC236}">
                <a16:creationId xmlns:a16="http://schemas.microsoft.com/office/drawing/2014/main" xmlns="" id="{9E5204E7-4623-D84D-9F3C-3DE8650B09E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Tree>
    <p:extLst>
      <p:ext uri="{BB962C8B-B14F-4D97-AF65-F5344CB8AC3E}">
        <p14:creationId xmlns:p14="http://schemas.microsoft.com/office/powerpoint/2010/main" val="425386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D797729-DB87-9940-906F-E934CC1642E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50" y="-1997504"/>
            <a:ext cx="5143501" cy="9144000"/>
          </a:xfrm>
          <a:prstGeom prst="rect">
            <a:avLst/>
          </a:prstGeom>
          <a:effectLst/>
        </p:spPr>
      </p:pic>
      <p:sp>
        <p:nvSpPr>
          <p:cNvPr id="3" name="Content Placeholder 2">
            <a:extLst>
              <a:ext uri="{FF2B5EF4-FFF2-40B4-BE49-F238E27FC236}">
                <a16:creationId xmlns:a16="http://schemas.microsoft.com/office/drawing/2014/main" xmlns="" id="{FD29CDC1-8CF7-8946-BE12-A73452F9A6CA}"/>
              </a:ext>
            </a:extLst>
          </p:cNvPr>
          <p:cNvSpPr>
            <a:spLocks noGrp="1"/>
          </p:cNvSpPr>
          <p:nvPr>
            <p:ph idx="1"/>
          </p:nvPr>
        </p:nvSpPr>
        <p:spPr>
          <a:xfrm>
            <a:off x="628650" y="1143000"/>
            <a:ext cx="3361459" cy="3489722"/>
          </a:xfrm>
        </p:spPr>
        <p:txBody>
          <a:bodyPr>
            <a:normAutofit/>
          </a:bodyPr>
          <a:lstStyle>
            <a:lvl1pPr>
              <a:lnSpc>
                <a:spcPct val="120000"/>
              </a:lnSpc>
              <a:defRPr sz="1350"/>
            </a:lvl1pPr>
            <a:lvl2pPr>
              <a:lnSpc>
                <a:spcPct val="120000"/>
              </a:lnSpc>
              <a:defRPr sz="1200"/>
            </a:lvl2pPr>
            <a:lvl3pPr>
              <a:lnSpc>
                <a:spcPct val="120000"/>
              </a:lnSpc>
              <a:defRPr sz="1050"/>
            </a:lvl3pPr>
            <a:lvl4pPr>
              <a:lnSpc>
                <a:spcPct val="120000"/>
              </a:lnSpc>
              <a:defRPr sz="900"/>
            </a:lvl4pPr>
            <a:lvl5pPr>
              <a:lnSpc>
                <a:spcPct val="120000"/>
              </a:lnSpc>
              <a:defRPr sz="9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xmlns="" id="{4CCE3FA1-96CD-B142-A067-84A01CBBD1F5}"/>
              </a:ext>
            </a:extLst>
          </p:cNvPr>
          <p:cNvSpPr>
            <a:spLocks noGrp="1"/>
          </p:cNvSpPr>
          <p:nvPr>
            <p:ph type="title"/>
          </p:nvPr>
        </p:nvSpPr>
        <p:spPr>
          <a:xfrm>
            <a:off x="628650" y="273845"/>
            <a:ext cx="3860223" cy="55263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xmlns="" id="{7101AEA5-3D24-A647-AD7B-EAAF63952D28}"/>
              </a:ext>
            </a:extLst>
          </p:cNvPr>
          <p:cNvSpPr>
            <a:spLocks noGrp="1"/>
          </p:cNvSpPr>
          <p:nvPr>
            <p:ph type="pic" sz="quarter" idx="37"/>
          </p:nvPr>
        </p:nvSpPr>
        <p:spPr>
          <a:xfrm>
            <a:off x="4194801" y="1"/>
            <a:ext cx="4949190" cy="5150706"/>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3903698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70AE0-7D11-9F48-AD74-BC01DCCFB549}"/>
              </a:ext>
            </a:extLst>
          </p:cNvPr>
          <p:cNvSpPr>
            <a:spLocks noGrp="1"/>
          </p:cNvSpPr>
          <p:nvPr>
            <p:ph type="title"/>
          </p:nvPr>
        </p:nvSpPr>
        <p:spPr>
          <a:xfrm>
            <a:off x="2693624" y="273845"/>
            <a:ext cx="5821726" cy="552633"/>
          </a:xfrm>
        </p:spPr>
        <p:txBody>
          <a:bodyPr>
            <a:normAutofit/>
          </a:bodyPr>
          <a:lstStyle>
            <a:lvl1pPr>
              <a:defRPr sz="15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2C9A3D48-8058-2D42-9309-EA8DD88BA7AF}"/>
              </a:ext>
            </a:extLst>
          </p:cNvPr>
          <p:cNvSpPr>
            <a:spLocks noGrp="1"/>
          </p:cNvSpPr>
          <p:nvPr>
            <p:ph idx="1"/>
          </p:nvPr>
        </p:nvSpPr>
        <p:spPr>
          <a:xfrm>
            <a:off x="2693624" y="1143001"/>
            <a:ext cx="5821726" cy="34897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xmlns="" id="{B5D54E87-063F-BE4E-9C70-6C2338426206}"/>
              </a:ext>
            </a:extLst>
          </p:cNvPr>
          <p:cNvSpPr/>
          <p:nvPr userDrawn="1"/>
        </p:nvSpPr>
        <p:spPr>
          <a:xfrm>
            <a:off x="1" y="0"/>
            <a:ext cx="223728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350" dirty="0">
              <a:solidFill>
                <a:srgbClr val="FFFFFF"/>
              </a:solidFill>
            </a:endParaRPr>
          </a:p>
        </p:txBody>
      </p:sp>
      <p:cxnSp>
        <p:nvCxnSpPr>
          <p:cNvPr id="5" name="Straight Connector 4">
            <a:extLst>
              <a:ext uri="{FF2B5EF4-FFF2-40B4-BE49-F238E27FC236}">
                <a16:creationId xmlns:a16="http://schemas.microsoft.com/office/drawing/2014/main" xmlns="" id="{B0C59E46-B3C3-3648-9D2A-D59F7798E80B}"/>
              </a:ext>
            </a:extLst>
          </p:cNvPr>
          <p:cNvCxnSpPr>
            <a:cxnSpLocks/>
          </p:cNvCxnSpPr>
          <p:nvPr userDrawn="1"/>
        </p:nvCxnSpPr>
        <p:spPr>
          <a:xfrm>
            <a:off x="2769481"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xmlns="" id="{303296CA-AB12-9848-BFA1-A5361623602A}"/>
              </a:ext>
            </a:extLst>
          </p:cNvPr>
          <p:cNvSpPr>
            <a:spLocks noGrp="1"/>
          </p:cNvSpPr>
          <p:nvPr>
            <p:ph idx="10"/>
          </p:nvPr>
        </p:nvSpPr>
        <p:spPr>
          <a:xfrm>
            <a:off x="335279" y="1143000"/>
            <a:ext cx="1562091" cy="3489722"/>
          </a:xfrm>
          <a:prstGeom prst="rect">
            <a:avLst/>
          </a:prstGeom>
        </p:spPr>
        <p:txBody>
          <a:bodyPr>
            <a:normAutofit/>
          </a:bodyPr>
          <a:lstStyle>
            <a:lvl1pPr marL="0" indent="0" algn="r">
              <a:lnSpc>
                <a:spcPct val="120000"/>
              </a:lnSpc>
              <a:spcBef>
                <a:spcPts val="3150"/>
              </a:spcBef>
              <a:buNone/>
              <a:defRPr sz="1125" b="1" i="0">
                <a:solidFill>
                  <a:schemeClr val="bg1">
                    <a:lumMod val="85000"/>
                  </a:schemeClr>
                </a:solidFill>
                <a:latin typeface="Bernina Sans" pitchFamily="2" charset="77"/>
              </a:defRPr>
            </a:lvl1pPr>
            <a:lvl2pPr>
              <a:lnSpc>
                <a:spcPct val="120000"/>
              </a:lnSpc>
              <a:defRPr sz="1350">
                <a:solidFill>
                  <a:schemeClr val="bg1"/>
                </a:solidFill>
              </a:defRPr>
            </a:lvl2pPr>
            <a:lvl3pPr>
              <a:lnSpc>
                <a:spcPct val="120000"/>
              </a:lnSpc>
              <a:defRPr sz="12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vl6pPr>
              <a:defRPr sz="1500"/>
            </a:lvl6pPr>
            <a:lvl7pPr>
              <a:defRPr sz="1500"/>
            </a:lvl7pPr>
            <a:lvl8pPr>
              <a:defRPr sz="1500"/>
            </a:lvl8pPr>
            <a:lvl9pPr>
              <a:defRPr sz="1500"/>
            </a:lvl9pPr>
          </a:lstStyle>
          <a:p>
            <a:pPr lvl="0"/>
            <a:r>
              <a:rPr lang="en-US"/>
              <a:t>Edit Master text styles</a:t>
            </a:r>
          </a:p>
        </p:txBody>
      </p:sp>
      <p:sp>
        <p:nvSpPr>
          <p:cNvPr id="7" name="Text Placeholder 10">
            <a:extLst>
              <a:ext uri="{FF2B5EF4-FFF2-40B4-BE49-F238E27FC236}">
                <a16:creationId xmlns:a16="http://schemas.microsoft.com/office/drawing/2014/main" xmlns="" id="{3ACACC29-2D2F-6148-A128-06E9B18BEA72}"/>
              </a:ext>
            </a:extLst>
          </p:cNvPr>
          <p:cNvSpPr>
            <a:spLocks noGrp="1"/>
          </p:cNvSpPr>
          <p:nvPr>
            <p:ph type="body" sz="quarter" idx="11"/>
          </p:nvPr>
        </p:nvSpPr>
        <p:spPr>
          <a:xfrm>
            <a:off x="335279" y="273844"/>
            <a:ext cx="1562091" cy="552635"/>
          </a:xfrm>
        </p:spPr>
        <p:txBody>
          <a:bodyPr anchor="b">
            <a:normAutofit/>
          </a:bodyPr>
          <a:lstStyle>
            <a:lvl1pPr marL="0" indent="0" algn="r">
              <a:buNone/>
              <a:defRPr lang="en-US" sz="1500" b="1" i="0" kern="1200" dirty="0">
                <a:solidFill>
                  <a:schemeClr val="tx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93857009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9AEC6838-9F5F-1F44-A42F-DFDF8C86CD8B}"/>
              </a:ext>
            </a:extLst>
          </p:cNvPr>
          <p:cNvSpPr/>
          <p:nvPr userDrawn="1"/>
        </p:nvSpPr>
        <p:spPr>
          <a:xfrm>
            <a:off x="628650" y="0"/>
            <a:ext cx="8432904" cy="114674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10" name="Picture 9">
            <a:extLst>
              <a:ext uri="{FF2B5EF4-FFF2-40B4-BE49-F238E27FC236}">
                <a16:creationId xmlns:a16="http://schemas.microsoft.com/office/drawing/2014/main" xmlns=""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9144000" cy="5143500"/>
          </a:xfrm>
          <a:prstGeom prst="rect">
            <a:avLst/>
          </a:prstGeom>
        </p:spPr>
      </p:pic>
      <p:pic>
        <p:nvPicPr>
          <p:cNvPr id="8" name="Picture 7">
            <a:extLst>
              <a:ext uri="{FF2B5EF4-FFF2-40B4-BE49-F238E27FC236}">
                <a16:creationId xmlns:a16="http://schemas.microsoft.com/office/drawing/2014/main" xmlns=""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1" y="1"/>
            <a:ext cx="8871995" cy="5143500"/>
          </a:xfrm>
          <a:prstGeom prst="rect">
            <a:avLst/>
          </a:prstGeom>
        </p:spPr>
      </p:pic>
      <p:pic>
        <p:nvPicPr>
          <p:cNvPr id="9" name="Picture 8">
            <a:extLst>
              <a:ext uri="{FF2B5EF4-FFF2-40B4-BE49-F238E27FC236}">
                <a16:creationId xmlns:a16="http://schemas.microsoft.com/office/drawing/2014/main" xmlns=""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1" y="1"/>
            <a:ext cx="9143999" cy="5245100"/>
          </a:xfrm>
          <a:prstGeom prst="rect">
            <a:avLst/>
          </a:prstGeom>
        </p:spPr>
      </p:pic>
      <p:sp>
        <p:nvSpPr>
          <p:cNvPr id="2" name="Title 1">
            <a:extLst>
              <a:ext uri="{FF2B5EF4-FFF2-40B4-BE49-F238E27FC236}">
                <a16:creationId xmlns:a16="http://schemas.microsoft.com/office/drawing/2014/main" xmlns="" id="{458E2450-7D7E-9C4D-97B7-C1DA5D9557D0}"/>
              </a:ext>
            </a:extLst>
          </p:cNvPr>
          <p:cNvSpPr>
            <a:spLocks noGrp="1"/>
          </p:cNvSpPr>
          <p:nvPr>
            <p:ph type="title"/>
          </p:nvPr>
        </p:nvSpPr>
        <p:spPr>
          <a:xfrm>
            <a:off x="628650" y="1656325"/>
            <a:ext cx="7886700" cy="1152338"/>
          </a:xfrm>
        </p:spPr>
        <p:txBody>
          <a:bodyPr anchor="b">
            <a:normAutofit/>
          </a:bodyPr>
          <a:lstStyle>
            <a:lvl1pPr>
              <a:defRPr sz="33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1276505B-E960-0045-9955-79D24F42A973}"/>
              </a:ext>
            </a:extLst>
          </p:cNvPr>
          <p:cNvCxnSpPr>
            <a:cxnSpLocks/>
          </p:cNvCxnSpPr>
          <p:nvPr userDrawn="1"/>
        </p:nvCxnSpPr>
        <p:spPr>
          <a:xfrm>
            <a:off x="700837" y="3052069"/>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25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9AEC6838-9F5F-1F44-A42F-DFDF8C86CD8B}"/>
              </a:ext>
            </a:extLst>
          </p:cNvPr>
          <p:cNvSpPr/>
          <p:nvPr userDrawn="1"/>
        </p:nvSpPr>
        <p:spPr>
          <a:xfrm>
            <a:off x="628650" y="0"/>
            <a:ext cx="8432904" cy="114674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10" name="Picture 9">
            <a:extLst>
              <a:ext uri="{FF2B5EF4-FFF2-40B4-BE49-F238E27FC236}">
                <a16:creationId xmlns:a16="http://schemas.microsoft.com/office/drawing/2014/main" xmlns=""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9144000" cy="5143500"/>
          </a:xfrm>
          <a:prstGeom prst="rect">
            <a:avLst/>
          </a:prstGeom>
        </p:spPr>
      </p:pic>
      <p:pic>
        <p:nvPicPr>
          <p:cNvPr id="8" name="Picture 7">
            <a:extLst>
              <a:ext uri="{FF2B5EF4-FFF2-40B4-BE49-F238E27FC236}">
                <a16:creationId xmlns:a16="http://schemas.microsoft.com/office/drawing/2014/main" xmlns=""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1" y="1"/>
            <a:ext cx="8871995" cy="5143500"/>
          </a:xfrm>
          <a:prstGeom prst="rect">
            <a:avLst/>
          </a:prstGeom>
        </p:spPr>
      </p:pic>
      <p:pic>
        <p:nvPicPr>
          <p:cNvPr id="9" name="Picture 8">
            <a:extLst>
              <a:ext uri="{FF2B5EF4-FFF2-40B4-BE49-F238E27FC236}">
                <a16:creationId xmlns:a16="http://schemas.microsoft.com/office/drawing/2014/main" xmlns=""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1" y="1"/>
            <a:ext cx="9143999" cy="5245100"/>
          </a:xfrm>
          <a:prstGeom prst="rect">
            <a:avLst/>
          </a:prstGeom>
        </p:spPr>
      </p:pic>
      <p:sp>
        <p:nvSpPr>
          <p:cNvPr id="2" name="Title 1">
            <a:extLst>
              <a:ext uri="{FF2B5EF4-FFF2-40B4-BE49-F238E27FC236}">
                <a16:creationId xmlns:a16="http://schemas.microsoft.com/office/drawing/2014/main" xmlns="" id="{458E2450-7D7E-9C4D-97B7-C1DA5D9557D0}"/>
              </a:ext>
            </a:extLst>
          </p:cNvPr>
          <p:cNvSpPr>
            <a:spLocks noGrp="1"/>
          </p:cNvSpPr>
          <p:nvPr>
            <p:ph type="title"/>
          </p:nvPr>
        </p:nvSpPr>
        <p:spPr>
          <a:xfrm>
            <a:off x="628650" y="1656325"/>
            <a:ext cx="7886700" cy="1152338"/>
          </a:xfrm>
        </p:spPr>
        <p:txBody>
          <a:bodyPr anchor="b">
            <a:normAutofit/>
          </a:bodyPr>
          <a:lstStyle>
            <a:lvl1pPr algn="ctr">
              <a:defRPr sz="33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1276505B-E960-0045-9955-79D24F42A973}"/>
              </a:ext>
            </a:extLst>
          </p:cNvPr>
          <p:cNvCxnSpPr>
            <a:cxnSpLocks/>
          </p:cNvCxnSpPr>
          <p:nvPr userDrawn="1"/>
        </p:nvCxnSpPr>
        <p:spPr>
          <a:xfrm>
            <a:off x="3851910" y="3052069"/>
            <a:ext cx="144018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2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B73261E8-1C85-5E42-B05C-3D4DE0C48202}"/>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8" name="Picture 7">
            <a:extLst>
              <a:ext uri="{FF2B5EF4-FFF2-40B4-BE49-F238E27FC236}">
                <a16:creationId xmlns:a16="http://schemas.microsoft.com/office/drawing/2014/main" xmlns=""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9144000" cy="5143500"/>
          </a:xfrm>
          <a:prstGeom prst="rect">
            <a:avLst/>
          </a:prstGeom>
        </p:spPr>
      </p:pic>
      <p:pic>
        <p:nvPicPr>
          <p:cNvPr id="5" name="Picture 4">
            <a:extLst>
              <a:ext uri="{FF2B5EF4-FFF2-40B4-BE49-F238E27FC236}">
                <a16:creationId xmlns:a16="http://schemas.microsoft.com/office/drawing/2014/main" xmlns=""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4470721" y="-2"/>
            <a:ext cx="4673278" cy="5143502"/>
          </a:xfrm>
          <a:prstGeom prst="rect">
            <a:avLst/>
          </a:prstGeom>
        </p:spPr>
      </p:pic>
      <p:pic>
        <p:nvPicPr>
          <p:cNvPr id="11" name="Picture 10">
            <a:extLst>
              <a:ext uri="{FF2B5EF4-FFF2-40B4-BE49-F238E27FC236}">
                <a16:creationId xmlns:a16="http://schemas.microsoft.com/office/drawing/2014/main" xmlns=""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1" y="1"/>
            <a:ext cx="8871995" cy="5143500"/>
          </a:xfrm>
          <a:prstGeom prst="rect">
            <a:avLst/>
          </a:prstGeom>
        </p:spPr>
      </p:pic>
      <p:sp>
        <p:nvSpPr>
          <p:cNvPr id="2" name="Title 1">
            <a:extLst>
              <a:ext uri="{FF2B5EF4-FFF2-40B4-BE49-F238E27FC236}">
                <a16:creationId xmlns:a16="http://schemas.microsoft.com/office/drawing/2014/main" xmlns="" id="{458E2450-7D7E-9C4D-97B7-C1DA5D9557D0}"/>
              </a:ext>
            </a:extLst>
          </p:cNvPr>
          <p:cNvSpPr>
            <a:spLocks noGrp="1"/>
          </p:cNvSpPr>
          <p:nvPr>
            <p:ph type="title"/>
          </p:nvPr>
        </p:nvSpPr>
        <p:spPr>
          <a:xfrm>
            <a:off x="1096635" y="517510"/>
            <a:ext cx="6950731" cy="1754820"/>
          </a:xfrm>
        </p:spPr>
        <p:txBody>
          <a:bodyPr anchor="b">
            <a:normAutofit/>
          </a:bodyPr>
          <a:lstStyle>
            <a:lvl1pPr algn="ctr">
              <a:lnSpc>
                <a:spcPct val="120000"/>
              </a:lnSpc>
              <a:defRPr sz="33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xmlns="" id="{92D4FA0E-7176-4C45-AA20-6ED6C160D2AA}"/>
              </a:ext>
            </a:extLst>
          </p:cNvPr>
          <p:cNvSpPr>
            <a:spLocks noGrp="1"/>
          </p:cNvSpPr>
          <p:nvPr>
            <p:ph type="body" sz="quarter" idx="10" hasCustomPrompt="1"/>
          </p:nvPr>
        </p:nvSpPr>
        <p:spPr>
          <a:xfrm>
            <a:off x="1096566" y="2901498"/>
            <a:ext cx="6950869" cy="1291828"/>
          </a:xfrm>
        </p:spPr>
        <p:txBody>
          <a:bodyPr>
            <a:normAutofit/>
          </a:bodyPr>
          <a:lstStyle>
            <a:lvl1pPr marL="0" indent="0" algn="ctr">
              <a:buNone/>
              <a:defRPr sz="1800"/>
            </a:lvl1pPr>
          </a:lstStyle>
          <a:p>
            <a:pPr lvl="0"/>
            <a:r>
              <a:rPr lang="en-US" dirty="0"/>
              <a:t>Edit Master text styles </a:t>
            </a:r>
          </a:p>
        </p:txBody>
      </p:sp>
    </p:spTree>
    <p:extLst>
      <p:ext uri="{BB962C8B-B14F-4D97-AF65-F5344CB8AC3E}">
        <p14:creationId xmlns:p14="http://schemas.microsoft.com/office/powerpoint/2010/main" val="479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043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BEB6425-1D02-814A-AAC9-2130CF902380}"/>
              </a:ext>
            </a:extLst>
          </p:cNvPr>
          <p:cNvSpPr/>
          <p:nvPr userDrawn="1"/>
        </p:nvSpPr>
        <p:spPr>
          <a:xfrm>
            <a:off x="628650" y="0"/>
            <a:ext cx="8376691" cy="100059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9" name="Picture 8">
            <a:extLst>
              <a:ext uri="{FF2B5EF4-FFF2-40B4-BE49-F238E27FC236}">
                <a16:creationId xmlns:a16="http://schemas.microsoft.com/office/drawing/2014/main" xmlns="" id="{B7C083C6-A6F4-644D-B048-803FC98DF5B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28732"/>
          <a:stretch/>
        </p:blipFill>
        <p:spPr>
          <a:xfrm rot="5400000">
            <a:off x="1453347" y="-1450599"/>
            <a:ext cx="5143501" cy="8050193"/>
          </a:xfrm>
          <a:prstGeom prst="rect">
            <a:avLst/>
          </a:prstGeom>
          <a:effectLst/>
        </p:spPr>
      </p:pic>
      <p:sp>
        <p:nvSpPr>
          <p:cNvPr id="14" name="Picture Placeholder 13">
            <a:extLst>
              <a:ext uri="{FF2B5EF4-FFF2-40B4-BE49-F238E27FC236}">
                <a16:creationId xmlns:a16="http://schemas.microsoft.com/office/drawing/2014/main" xmlns="" id="{F13C8D0A-95F3-C74A-9ACE-7F4499928294}"/>
              </a:ext>
            </a:extLst>
          </p:cNvPr>
          <p:cNvSpPr>
            <a:spLocks noGrp="1"/>
          </p:cNvSpPr>
          <p:nvPr>
            <p:ph type="pic" sz="quarter" idx="10"/>
          </p:nvPr>
        </p:nvSpPr>
        <p:spPr>
          <a:xfrm>
            <a:off x="1289957" y="1474254"/>
            <a:ext cx="1693869" cy="1693869"/>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xmlns="" id="{BD15F5A2-554B-384B-8DFD-9A0C987C9F94}"/>
              </a:ext>
            </a:extLst>
          </p:cNvPr>
          <p:cNvSpPr>
            <a:spLocks noGrp="1"/>
          </p:cNvSpPr>
          <p:nvPr>
            <p:ph sz="quarter" idx="12" hasCustomPrompt="1"/>
          </p:nvPr>
        </p:nvSpPr>
        <p:spPr>
          <a:xfrm>
            <a:off x="3294290" y="3684916"/>
            <a:ext cx="1639490" cy="559843"/>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xmlns="" id="{C501F8B9-EAB7-7B44-8EE3-16E66E60A89F}"/>
              </a:ext>
            </a:extLst>
          </p:cNvPr>
          <p:cNvSpPr>
            <a:spLocks noGrp="1"/>
          </p:cNvSpPr>
          <p:nvPr>
            <p:ph type="body" sz="quarter" idx="13"/>
          </p:nvPr>
        </p:nvSpPr>
        <p:spPr>
          <a:xfrm>
            <a:off x="3294290" y="1474254"/>
            <a:ext cx="4559754" cy="1979237"/>
          </a:xfrm>
        </p:spPr>
        <p:txBody>
          <a:bodyP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Tree>
    <p:extLst>
      <p:ext uri="{BB962C8B-B14F-4D97-AF65-F5344CB8AC3E}">
        <p14:creationId xmlns:p14="http://schemas.microsoft.com/office/powerpoint/2010/main" val="27168210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5ABAD930-BE27-6E47-BB3F-6EA719C882C0}"/>
              </a:ext>
            </a:extLst>
          </p:cNvPr>
          <p:cNvSpPr>
            <a:spLocks noGrp="1"/>
          </p:cNvSpPr>
          <p:nvPr>
            <p:ph type="pic" sz="quarter" idx="10"/>
          </p:nvPr>
        </p:nvSpPr>
        <p:spPr>
          <a:xfrm>
            <a:off x="696462" y="1142999"/>
            <a:ext cx="1918097" cy="1655114"/>
          </a:xfrm>
        </p:spPr>
        <p:txBody>
          <a:bodyPr/>
          <a:lstStyle>
            <a:lvl1pPr marL="0" indent="0">
              <a:buNone/>
              <a:defRPr/>
            </a:lvl1pPr>
          </a:lstStyle>
          <a:p>
            <a:r>
              <a:rPr lang="en-US" dirty="0"/>
              <a:t>Click icon to add picture</a:t>
            </a:r>
          </a:p>
        </p:txBody>
      </p:sp>
      <p:sp>
        <p:nvSpPr>
          <p:cNvPr id="2" name="Title 1">
            <a:extLst>
              <a:ext uri="{FF2B5EF4-FFF2-40B4-BE49-F238E27FC236}">
                <a16:creationId xmlns:a16="http://schemas.microsoft.com/office/drawing/2014/main" xmlns=""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xmlns="" id="{0BCDFFF3-70C5-8D41-B4F9-2E7DD888DC48}"/>
              </a:ext>
            </a:extLst>
          </p:cNvPr>
          <p:cNvSpPr>
            <a:spLocks noGrp="1"/>
          </p:cNvSpPr>
          <p:nvPr>
            <p:ph type="body" sz="quarter" idx="16"/>
          </p:nvPr>
        </p:nvSpPr>
        <p:spPr>
          <a:xfrm>
            <a:off x="1990916" y="1355197"/>
            <a:ext cx="1034934" cy="1152734"/>
          </a:xfrm>
        </p:spPr>
        <p:txBody>
          <a:bodyPr>
            <a:normAutofit/>
          </a:bodyPr>
          <a:lstStyle>
            <a:lvl1pPr marL="0" indent="0">
              <a:buNone/>
              <a:defRPr sz="788">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xmlns="" id="{85DC5248-8AF9-3F41-86C9-81D17A0613E2}"/>
              </a:ext>
            </a:extLst>
          </p:cNvPr>
          <p:cNvSpPr>
            <a:spLocks noGrp="1"/>
          </p:cNvSpPr>
          <p:nvPr>
            <p:ph type="pic" sz="quarter" idx="17"/>
          </p:nvPr>
        </p:nvSpPr>
        <p:spPr>
          <a:xfrm>
            <a:off x="3351952" y="1142999"/>
            <a:ext cx="1918097" cy="1655114"/>
          </a:xfrm>
        </p:spPr>
        <p:txBody>
          <a:bodyPr/>
          <a:lstStyle>
            <a:lvl1pPr marL="0" indent="0">
              <a:buNone/>
              <a:defRPr/>
            </a:lvl1pPr>
          </a:lstStyle>
          <a:p>
            <a:r>
              <a:rPr lang="en-US" dirty="0"/>
              <a:t>Click icon to add picture</a:t>
            </a:r>
          </a:p>
        </p:txBody>
      </p:sp>
      <p:sp>
        <p:nvSpPr>
          <p:cNvPr id="55" name="Text Placeholder 47">
            <a:extLst>
              <a:ext uri="{FF2B5EF4-FFF2-40B4-BE49-F238E27FC236}">
                <a16:creationId xmlns:a16="http://schemas.microsoft.com/office/drawing/2014/main" xmlns="" id="{B7F8D756-65C6-5644-A95C-69DD9DE8B37B}"/>
              </a:ext>
            </a:extLst>
          </p:cNvPr>
          <p:cNvSpPr>
            <a:spLocks noGrp="1"/>
          </p:cNvSpPr>
          <p:nvPr>
            <p:ph type="body" sz="quarter" idx="18"/>
          </p:nvPr>
        </p:nvSpPr>
        <p:spPr>
          <a:xfrm>
            <a:off x="4646406" y="1355197"/>
            <a:ext cx="1034934" cy="1152734"/>
          </a:xfrm>
        </p:spPr>
        <p:txBody>
          <a:bodyPr>
            <a:normAutofit/>
          </a:bodyPr>
          <a:lstStyle>
            <a:lvl1pPr marL="0" indent="0">
              <a:buNone/>
              <a:defRPr sz="788">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xmlns="" id="{DE8607E8-22B2-C14C-8C0C-EEF15CFEFF6B}"/>
              </a:ext>
            </a:extLst>
          </p:cNvPr>
          <p:cNvSpPr>
            <a:spLocks noGrp="1"/>
          </p:cNvSpPr>
          <p:nvPr>
            <p:ph type="pic" sz="quarter" idx="19"/>
          </p:nvPr>
        </p:nvSpPr>
        <p:spPr>
          <a:xfrm>
            <a:off x="6007442" y="1142999"/>
            <a:ext cx="1918097" cy="1655114"/>
          </a:xfrm>
        </p:spPr>
        <p:txBody>
          <a:bodyPr/>
          <a:lstStyle>
            <a:lvl1pPr marL="0" indent="0">
              <a:buNone/>
              <a:defRPr/>
            </a:lvl1pPr>
          </a:lstStyle>
          <a:p>
            <a:r>
              <a:rPr lang="en-US" dirty="0"/>
              <a:t>Click icon to add picture</a:t>
            </a:r>
          </a:p>
        </p:txBody>
      </p:sp>
      <p:sp>
        <p:nvSpPr>
          <p:cNvPr id="57" name="Text Placeholder 47">
            <a:extLst>
              <a:ext uri="{FF2B5EF4-FFF2-40B4-BE49-F238E27FC236}">
                <a16:creationId xmlns:a16="http://schemas.microsoft.com/office/drawing/2014/main" xmlns="" id="{BF4665D7-CBCB-6C47-B896-1CA2023D7EC6}"/>
              </a:ext>
            </a:extLst>
          </p:cNvPr>
          <p:cNvSpPr>
            <a:spLocks noGrp="1"/>
          </p:cNvSpPr>
          <p:nvPr>
            <p:ph type="body" sz="quarter" idx="20"/>
          </p:nvPr>
        </p:nvSpPr>
        <p:spPr>
          <a:xfrm>
            <a:off x="7301896" y="1355197"/>
            <a:ext cx="1034934" cy="1152734"/>
          </a:xfrm>
        </p:spPr>
        <p:txBody>
          <a:bodyPr>
            <a:normAutofit/>
          </a:bodyPr>
          <a:lstStyle>
            <a:lvl1pPr marL="0" indent="0">
              <a:buNone/>
              <a:defRPr sz="788">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xmlns="" id="{ED53C0EA-C22F-FB4C-B3D4-364F2A1C7209}"/>
              </a:ext>
            </a:extLst>
          </p:cNvPr>
          <p:cNvSpPr>
            <a:spLocks noGrp="1"/>
          </p:cNvSpPr>
          <p:nvPr>
            <p:ph type="pic" sz="quarter" idx="21"/>
          </p:nvPr>
        </p:nvSpPr>
        <p:spPr>
          <a:xfrm>
            <a:off x="696462" y="3004457"/>
            <a:ext cx="1918097" cy="1655114"/>
          </a:xfrm>
        </p:spPr>
        <p:txBody>
          <a:bodyPr/>
          <a:lstStyle>
            <a:lvl1pPr marL="0" indent="0">
              <a:buNone/>
              <a:defRPr/>
            </a:lvl1pPr>
          </a:lstStyle>
          <a:p>
            <a:r>
              <a:rPr lang="en-US" dirty="0"/>
              <a:t>Click icon to add picture</a:t>
            </a:r>
          </a:p>
        </p:txBody>
      </p:sp>
      <p:sp>
        <p:nvSpPr>
          <p:cNvPr id="60" name="Text Placeholder 47">
            <a:extLst>
              <a:ext uri="{FF2B5EF4-FFF2-40B4-BE49-F238E27FC236}">
                <a16:creationId xmlns:a16="http://schemas.microsoft.com/office/drawing/2014/main" xmlns="" id="{72A32B54-5C72-4D44-9A60-E104B610165E}"/>
              </a:ext>
            </a:extLst>
          </p:cNvPr>
          <p:cNvSpPr>
            <a:spLocks noGrp="1"/>
          </p:cNvSpPr>
          <p:nvPr>
            <p:ph type="body" sz="quarter" idx="22"/>
          </p:nvPr>
        </p:nvSpPr>
        <p:spPr>
          <a:xfrm>
            <a:off x="1990916" y="3217450"/>
            <a:ext cx="1034934" cy="1151939"/>
          </a:xfrm>
        </p:spPr>
        <p:txBody>
          <a:bodyPr>
            <a:normAutofit/>
          </a:bodyPr>
          <a:lstStyle>
            <a:lvl1pPr marL="0" indent="0">
              <a:buNone/>
              <a:defRPr sz="788">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xmlns="" id="{3A08E506-7368-7D4D-925F-B6D26176334B}"/>
              </a:ext>
            </a:extLst>
          </p:cNvPr>
          <p:cNvSpPr>
            <a:spLocks noGrp="1"/>
          </p:cNvSpPr>
          <p:nvPr>
            <p:ph type="pic" sz="quarter" idx="23"/>
          </p:nvPr>
        </p:nvSpPr>
        <p:spPr>
          <a:xfrm>
            <a:off x="3351952" y="3004457"/>
            <a:ext cx="1918097" cy="1655114"/>
          </a:xfrm>
        </p:spPr>
        <p:txBody>
          <a:bodyPr/>
          <a:lstStyle>
            <a:lvl1pPr marL="0" indent="0">
              <a:buNone/>
              <a:defRPr/>
            </a:lvl1pPr>
          </a:lstStyle>
          <a:p>
            <a:r>
              <a:rPr lang="en-US" dirty="0"/>
              <a:t>Click icon to add picture</a:t>
            </a:r>
          </a:p>
        </p:txBody>
      </p:sp>
      <p:sp>
        <p:nvSpPr>
          <p:cNvPr id="62" name="Text Placeholder 47">
            <a:extLst>
              <a:ext uri="{FF2B5EF4-FFF2-40B4-BE49-F238E27FC236}">
                <a16:creationId xmlns:a16="http://schemas.microsoft.com/office/drawing/2014/main" xmlns="" id="{000A0F2F-1F9A-1F4D-AF70-E2D9EE77DDCC}"/>
              </a:ext>
            </a:extLst>
          </p:cNvPr>
          <p:cNvSpPr>
            <a:spLocks noGrp="1"/>
          </p:cNvSpPr>
          <p:nvPr>
            <p:ph type="body" sz="quarter" idx="24"/>
          </p:nvPr>
        </p:nvSpPr>
        <p:spPr>
          <a:xfrm>
            <a:off x="4646406" y="3217450"/>
            <a:ext cx="1034934" cy="1151939"/>
          </a:xfrm>
        </p:spPr>
        <p:txBody>
          <a:bodyPr>
            <a:normAutofit/>
          </a:bodyPr>
          <a:lstStyle>
            <a:lvl1pPr marL="0" indent="0">
              <a:buNone/>
              <a:defRPr sz="788">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xmlns="" id="{78F8B846-FF54-5742-87E5-3710613E1A8C}"/>
              </a:ext>
            </a:extLst>
          </p:cNvPr>
          <p:cNvSpPr>
            <a:spLocks noGrp="1"/>
          </p:cNvSpPr>
          <p:nvPr>
            <p:ph type="pic" sz="quarter" idx="25"/>
          </p:nvPr>
        </p:nvSpPr>
        <p:spPr>
          <a:xfrm>
            <a:off x="6007442" y="3004457"/>
            <a:ext cx="1918097" cy="1655114"/>
          </a:xfrm>
        </p:spPr>
        <p:txBody>
          <a:bodyPr/>
          <a:lstStyle>
            <a:lvl1pPr marL="0" indent="0">
              <a:buNone/>
              <a:defRPr/>
            </a:lvl1pPr>
          </a:lstStyle>
          <a:p>
            <a:r>
              <a:rPr lang="en-US" dirty="0"/>
              <a:t>Click icon to add picture</a:t>
            </a:r>
          </a:p>
        </p:txBody>
      </p:sp>
      <p:sp>
        <p:nvSpPr>
          <p:cNvPr id="64" name="Text Placeholder 47">
            <a:extLst>
              <a:ext uri="{FF2B5EF4-FFF2-40B4-BE49-F238E27FC236}">
                <a16:creationId xmlns:a16="http://schemas.microsoft.com/office/drawing/2014/main" xmlns="" id="{D9001490-5F6D-E040-9096-327B355E4A73}"/>
              </a:ext>
            </a:extLst>
          </p:cNvPr>
          <p:cNvSpPr>
            <a:spLocks noGrp="1"/>
          </p:cNvSpPr>
          <p:nvPr>
            <p:ph type="body" sz="quarter" idx="26"/>
          </p:nvPr>
        </p:nvSpPr>
        <p:spPr>
          <a:xfrm>
            <a:off x="7301896" y="3217450"/>
            <a:ext cx="1034934" cy="1151939"/>
          </a:xfrm>
        </p:spPr>
        <p:txBody>
          <a:bodyPr>
            <a:normAutofit/>
          </a:bodyPr>
          <a:lstStyle>
            <a:lvl1pPr marL="0" indent="0">
              <a:buNone/>
              <a:defRPr sz="788">
                <a:solidFill>
                  <a:srgbClr val="0F1419"/>
                </a:solidFill>
              </a:defRPr>
            </a:lvl1pPr>
          </a:lstStyle>
          <a:p>
            <a:pPr lvl="0"/>
            <a:r>
              <a:rPr lang="en-US"/>
              <a:t>Edit Master text styles</a:t>
            </a:r>
          </a:p>
        </p:txBody>
      </p:sp>
    </p:spTree>
    <p:extLst>
      <p:ext uri="{BB962C8B-B14F-4D97-AF65-F5344CB8AC3E}">
        <p14:creationId xmlns:p14="http://schemas.microsoft.com/office/powerpoint/2010/main" val="10718670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FDEDC7CE-1B19-A440-A7F1-C54377A7149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30664"/>
          <a:stretch/>
        </p:blipFill>
        <p:spPr>
          <a:xfrm>
            <a:off x="1" y="0"/>
            <a:ext cx="9143999" cy="5143500"/>
          </a:xfrm>
          <a:prstGeom prst="rect">
            <a:avLst/>
          </a:prstGeom>
        </p:spPr>
      </p:pic>
      <p:sp>
        <p:nvSpPr>
          <p:cNvPr id="2" name="Title 1">
            <a:extLst>
              <a:ext uri="{FF2B5EF4-FFF2-40B4-BE49-F238E27FC236}">
                <a16:creationId xmlns:a16="http://schemas.microsoft.com/office/drawing/2014/main" xmlns="" id="{A0099C58-6C5C-E54C-A3F5-D07AC38C1B1C}"/>
              </a:ext>
            </a:extLst>
          </p:cNvPr>
          <p:cNvSpPr>
            <a:spLocks noGrp="1"/>
          </p:cNvSpPr>
          <p:nvPr>
            <p:ph type="title"/>
          </p:nvPr>
        </p:nvSpPr>
        <p:spPr>
          <a:xfrm>
            <a:off x="628651" y="273845"/>
            <a:ext cx="3581399" cy="55263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EFA025C7-DBE2-5D47-B0F4-4D0B638F90EC}"/>
              </a:ext>
            </a:extLst>
          </p:cNvPr>
          <p:cNvSpPr>
            <a:spLocks noGrp="1"/>
          </p:cNvSpPr>
          <p:nvPr>
            <p:ph sz="half" idx="1"/>
          </p:nvPr>
        </p:nvSpPr>
        <p:spPr>
          <a:xfrm>
            <a:off x="628651" y="1143001"/>
            <a:ext cx="3581399" cy="34897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xmlns="" id="{C307191B-3864-9741-8FF3-CE31D79EF84F}"/>
              </a:ext>
            </a:extLst>
          </p:cNvPr>
          <p:cNvSpPr>
            <a:spLocks noGrp="1"/>
          </p:cNvSpPr>
          <p:nvPr>
            <p:ph type="pic" sz="quarter" idx="10"/>
          </p:nvPr>
        </p:nvSpPr>
        <p:spPr>
          <a:xfrm>
            <a:off x="4807744" y="921544"/>
            <a:ext cx="4933950" cy="309324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7237360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6CFE7B39-087A-B846-9646-B740D894A63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30664"/>
          <a:stretch/>
        </p:blipFill>
        <p:spPr>
          <a:xfrm>
            <a:off x="1" y="0"/>
            <a:ext cx="9143999" cy="5143500"/>
          </a:xfrm>
          <a:prstGeom prst="rect">
            <a:avLst/>
          </a:prstGeom>
        </p:spPr>
      </p:pic>
      <p:sp>
        <p:nvSpPr>
          <p:cNvPr id="2" name="Title 1">
            <a:extLst>
              <a:ext uri="{FF2B5EF4-FFF2-40B4-BE49-F238E27FC236}">
                <a16:creationId xmlns:a16="http://schemas.microsoft.com/office/drawing/2014/main" xmlns="" id="{A0099C58-6C5C-E54C-A3F5-D07AC38C1B1C}"/>
              </a:ext>
            </a:extLst>
          </p:cNvPr>
          <p:cNvSpPr>
            <a:spLocks noGrp="1"/>
          </p:cNvSpPr>
          <p:nvPr>
            <p:ph type="title"/>
          </p:nvPr>
        </p:nvSpPr>
        <p:spPr>
          <a:xfrm>
            <a:off x="628650" y="273845"/>
            <a:ext cx="3759942" cy="55263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EFA025C7-DBE2-5D47-B0F4-4D0B638F90EC}"/>
              </a:ext>
            </a:extLst>
          </p:cNvPr>
          <p:cNvSpPr>
            <a:spLocks noGrp="1"/>
          </p:cNvSpPr>
          <p:nvPr>
            <p:ph sz="half" idx="1"/>
          </p:nvPr>
        </p:nvSpPr>
        <p:spPr>
          <a:xfrm>
            <a:off x="628650" y="1143001"/>
            <a:ext cx="3759942" cy="34897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xmlns="" id="{C307191B-3864-9741-8FF3-CE31D79EF84F}"/>
              </a:ext>
            </a:extLst>
          </p:cNvPr>
          <p:cNvSpPr>
            <a:spLocks noGrp="1"/>
          </p:cNvSpPr>
          <p:nvPr>
            <p:ph type="pic" sz="quarter" idx="10"/>
          </p:nvPr>
        </p:nvSpPr>
        <p:spPr>
          <a:xfrm>
            <a:off x="5036344" y="850106"/>
            <a:ext cx="4502944" cy="3376613"/>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5814537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AF0CC620-CE9C-E944-8D3F-4A1A2D1C4CC5}"/>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18398" t="11123" r="40001" b="16887"/>
          <a:stretch/>
        </p:blipFill>
        <p:spPr>
          <a:xfrm>
            <a:off x="642670" y="0"/>
            <a:ext cx="8501330" cy="5143500"/>
          </a:xfrm>
          <a:prstGeom prst="rect">
            <a:avLst/>
          </a:prstGeom>
        </p:spPr>
      </p:pic>
      <p:sp>
        <p:nvSpPr>
          <p:cNvPr id="2" name="Title 1">
            <a:extLst>
              <a:ext uri="{FF2B5EF4-FFF2-40B4-BE49-F238E27FC236}">
                <a16:creationId xmlns:a16="http://schemas.microsoft.com/office/drawing/2014/main" xmlns="" id="{A0099C58-6C5C-E54C-A3F5-D07AC38C1B1C}"/>
              </a:ext>
            </a:extLst>
          </p:cNvPr>
          <p:cNvSpPr>
            <a:spLocks noGrp="1"/>
          </p:cNvSpPr>
          <p:nvPr>
            <p:ph type="title"/>
          </p:nvPr>
        </p:nvSpPr>
        <p:spPr>
          <a:xfrm>
            <a:off x="628650" y="273845"/>
            <a:ext cx="4953000" cy="55263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EFA025C7-DBE2-5D47-B0F4-4D0B638F90EC}"/>
              </a:ext>
            </a:extLst>
          </p:cNvPr>
          <p:cNvSpPr>
            <a:spLocks noGrp="1"/>
          </p:cNvSpPr>
          <p:nvPr>
            <p:ph sz="half" idx="1"/>
          </p:nvPr>
        </p:nvSpPr>
        <p:spPr>
          <a:xfrm>
            <a:off x="628650" y="1143001"/>
            <a:ext cx="4953000" cy="34897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xmlns="" id="{D0941730-FA88-CF4C-9D83-234DD57D1785}"/>
              </a:ext>
            </a:extLst>
          </p:cNvPr>
          <p:cNvSpPr>
            <a:spLocks noGrp="1"/>
          </p:cNvSpPr>
          <p:nvPr>
            <p:ph type="pic" sz="quarter" idx="10"/>
          </p:nvPr>
        </p:nvSpPr>
        <p:spPr>
          <a:xfrm>
            <a:off x="6319838" y="1057276"/>
            <a:ext cx="1640681" cy="290750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1084820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6" name="Picture 5">
            <a:extLst>
              <a:ext uri="{FF2B5EF4-FFF2-40B4-BE49-F238E27FC236}">
                <a16:creationId xmlns:a16="http://schemas.microsoft.com/office/drawing/2014/main" xmlns="" id="{F74006FD-BD68-9E4B-9013-6BE78EDF4A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9144000" cy="5143500"/>
          </a:xfrm>
          <a:prstGeom prst="rect">
            <a:avLst/>
          </a:prstGeom>
        </p:spPr>
      </p:pic>
      <p:pic>
        <p:nvPicPr>
          <p:cNvPr id="7" name="Picture 6">
            <a:extLst>
              <a:ext uri="{FF2B5EF4-FFF2-40B4-BE49-F238E27FC236}">
                <a16:creationId xmlns:a16="http://schemas.microsoft.com/office/drawing/2014/main" xmlns="" id="{11877E5C-F189-E64B-8838-1AF6DE784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4470721" y="-2"/>
            <a:ext cx="4673278" cy="5143502"/>
          </a:xfrm>
          <a:prstGeom prst="rect">
            <a:avLst/>
          </a:prstGeom>
        </p:spPr>
      </p:pic>
      <p:pic>
        <p:nvPicPr>
          <p:cNvPr id="8" name="Picture 7">
            <a:extLst>
              <a:ext uri="{FF2B5EF4-FFF2-40B4-BE49-F238E27FC236}">
                <a16:creationId xmlns:a16="http://schemas.microsoft.com/office/drawing/2014/main" xmlns="" id="{479A642F-55CF-C842-B3F8-C69DC55A2DB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1" y="1"/>
            <a:ext cx="8871995" cy="5143500"/>
          </a:xfrm>
          <a:prstGeom prst="rect">
            <a:avLst/>
          </a:prstGeom>
        </p:spPr>
      </p:pic>
      <p:sp>
        <p:nvSpPr>
          <p:cNvPr id="2" name="Title 1">
            <a:extLst>
              <a:ext uri="{FF2B5EF4-FFF2-40B4-BE49-F238E27FC236}">
                <a16:creationId xmlns:a16="http://schemas.microsoft.com/office/drawing/2014/main" xmlns="" id="{1D070AE0-7D11-9F48-AD74-BC01DCCFB549}"/>
              </a:ext>
            </a:extLst>
          </p:cNvPr>
          <p:cNvSpPr>
            <a:spLocks noGrp="1"/>
          </p:cNvSpPr>
          <p:nvPr>
            <p:ph type="title"/>
          </p:nvPr>
        </p:nvSpPr>
        <p:spPr>
          <a:xfrm>
            <a:off x="628650" y="273845"/>
            <a:ext cx="7886700" cy="55263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xmlns="" id="{73D46DB1-56B8-2548-921C-9DC969C0070E}"/>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3263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BEB6425-1D02-814A-AAC9-2130CF902380}"/>
              </a:ext>
            </a:extLst>
          </p:cNvPr>
          <p:cNvSpPr/>
          <p:nvPr userDrawn="1"/>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Tree>
    <p:extLst>
      <p:ext uri="{BB962C8B-B14F-4D97-AF65-F5344CB8AC3E}">
        <p14:creationId xmlns:p14="http://schemas.microsoft.com/office/powerpoint/2010/main" val="11550506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B73261E8-1C85-5E42-B05C-3D4DE0C48202}"/>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8" name="Picture 7">
            <a:extLst>
              <a:ext uri="{FF2B5EF4-FFF2-40B4-BE49-F238E27FC236}">
                <a16:creationId xmlns:a16="http://schemas.microsoft.com/office/drawing/2014/main" xmlns=""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9144000" cy="5143500"/>
          </a:xfrm>
          <a:prstGeom prst="rect">
            <a:avLst/>
          </a:prstGeom>
        </p:spPr>
      </p:pic>
      <p:pic>
        <p:nvPicPr>
          <p:cNvPr id="5" name="Picture 4">
            <a:extLst>
              <a:ext uri="{FF2B5EF4-FFF2-40B4-BE49-F238E27FC236}">
                <a16:creationId xmlns:a16="http://schemas.microsoft.com/office/drawing/2014/main" xmlns=""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4470721" y="-2"/>
            <a:ext cx="4673278" cy="5143502"/>
          </a:xfrm>
          <a:prstGeom prst="rect">
            <a:avLst/>
          </a:prstGeom>
        </p:spPr>
      </p:pic>
      <p:pic>
        <p:nvPicPr>
          <p:cNvPr id="11" name="Picture 10">
            <a:extLst>
              <a:ext uri="{FF2B5EF4-FFF2-40B4-BE49-F238E27FC236}">
                <a16:creationId xmlns:a16="http://schemas.microsoft.com/office/drawing/2014/main" xmlns=""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1" y="1"/>
            <a:ext cx="8871995" cy="5143500"/>
          </a:xfrm>
          <a:prstGeom prst="rect">
            <a:avLst/>
          </a:prstGeom>
        </p:spPr>
      </p:pic>
    </p:spTree>
    <p:extLst>
      <p:ext uri="{BB962C8B-B14F-4D97-AF65-F5344CB8AC3E}">
        <p14:creationId xmlns:p14="http://schemas.microsoft.com/office/powerpoint/2010/main" val="34618949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BEB6425-1D02-814A-AAC9-2130CF902380}"/>
              </a:ext>
            </a:extLst>
          </p:cNvPr>
          <p:cNvSpPr/>
          <p:nvPr userDrawn="1"/>
        </p:nvSpPr>
        <p:spPr>
          <a:xfrm>
            <a:off x="628651" y="0"/>
            <a:ext cx="8387933" cy="151775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8" name="Picture 7">
            <a:extLst>
              <a:ext uri="{FF2B5EF4-FFF2-40B4-BE49-F238E27FC236}">
                <a16:creationId xmlns:a16="http://schemas.microsoft.com/office/drawing/2014/main" xmlns="" id="{998DB727-C29D-604A-84E7-35616CBDD620}"/>
              </a:ext>
            </a:extLst>
          </p:cNvPr>
          <p:cNvPicPr>
            <a:picLocks noChangeAspect="1"/>
          </p:cNvPicPr>
          <p:nvPr userDrawn="1"/>
        </p:nvPicPr>
        <p:blipFill rotWithShape="1">
          <a:blip r:embed="rId2" cstate="screen">
            <a:alphaModFix amt="74000"/>
            <a:extLst>
              <a:ext uri="{28A0092B-C50C-407E-A947-70E740481C1C}">
                <a14:useLocalDpi xmlns:a14="http://schemas.microsoft.com/office/drawing/2010/main"/>
              </a:ext>
            </a:extLst>
          </a:blip>
          <a:srcRect r="-47542" b="-39796"/>
          <a:stretch/>
        </p:blipFill>
        <p:spPr>
          <a:xfrm>
            <a:off x="1" y="1"/>
            <a:ext cx="8871995" cy="5143500"/>
          </a:xfrm>
          <a:prstGeom prst="rect">
            <a:avLst/>
          </a:prstGeom>
        </p:spPr>
      </p:pic>
      <p:pic>
        <p:nvPicPr>
          <p:cNvPr id="5" name="Picture 4">
            <a:extLst>
              <a:ext uri="{FF2B5EF4-FFF2-40B4-BE49-F238E27FC236}">
                <a16:creationId xmlns:a16="http://schemas.microsoft.com/office/drawing/2014/main" xmlns="" id="{5FF0A523-3B66-FD40-8A99-D573B7C4D8EF}"/>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r="-45116"/>
          <a:stretch/>
        </p:blipFill>
        <p:spPr>
          <a:xfrm rot="10800000">
            <a:off x="1211186" y="-16620"/>
            <a:ext cx="7932813" cy="5160119"/>
          </a:xfrm>
          <a:prstGeom prst="rect">
            <a:avLst/>
          </a:prstGeom>
        </p:spPr>
      </p:pic>
      <p:pic>
        <p:nvPicPr>
          <p:cNvPr id="7" name="Picture 6">
            <a:extLst>
              <a:ext uri="{FF2B5EF4-FFF2-40B4-BE49-F238E27FC236}">
                <a16:creationId xmlns:a16="http://schemas.microsoft.com/office/drawing/2014/main" xmlns="" id="{ECE39D70-EE5C-9144-A0E4-582012B152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43750"/>
          <a:stretch/>
        </p:blipFill>
        <p:spPr>
          <a:xfrm>
            <a:off x="0" y="485336"/>
            <a:ext cx="9144000" cy="4658165"/>
          </a:xfrm>
          <a:prstGeom prst="rect">
            <a:avLst/>
          </a:prstGeom>
        </p:spPr>
      </p:pic>
      <p:sp>
        <p:nvSpPr>
          <p:cNvPr id="3" name="TextBox 2">
            <a:extLst>
              <a:ext uri="{FF2B5EF4-FFF2-40B4-BE49-F238E27FC236}">
                <a16:creationId xmlns:a16="http://schemas.microsoft.com/office/drawing/2014/main" xmlns="" id="{08FD333B-782B-214E-88C6-C3FC6428D2A2}"/>
              </a:ext>
            </a:extLst>
          </p:cNvPr>
          <p:cNvSpPr txBox="1"/>
          <p:nvPr userDrawn="1"/>
        </p:nvSpPr>
        <p:spPr>
          <a:xfrm>
            <a:off x="3130827" y="2967978"/>
            <a:ext cx="2882348" cy="258418"/>
          </a:xfrm>
          <a:prstGeom prst="rect">
            <a:avLst/>
          </a:prstGeom>
          <a:noFill/>
        </p:spPr>
        <p:txBody>
          <a:bodyPr wrap="square" lIns="0" tIns="0" rIns="0" bIns="0" rtlCol="0">
            <a:normAutofit/>
          </a:bodyPr>
          <a:lstStyle/>
          <a:p>
            <a:pPr algn="ctr"/>
            <a:r>
              <a:rPr lang="en-US" sz="1200" spc="75" dirty="0">
                <a:solidFill>
                  <a:srgbClr val="FFFFFF"/>
                </a:solidFill>
                <a:ea typeface="Calibri Light" charset="0"/>
                <a:cs typeface="Calibri Light" charset="0"/>
              </a:rPr>
              <a:t>dynatrace.com</a:t>
            </a:r>
          </a:p>
        </p:txBody>
      </p:sp>
      <p:pic>
        <p:nvPicPr>
          <p:cNvPr id="9" name="Graphic 8">
            <a:extLst>
              <a:ext uri="{FF2B5EF4-FFF2-40B4-BE49-F238E27FC236}">
                <a16:creationId xmlns:a16="http://schemas.microsoft.com/office/drawing/2014/main" xmlns="" id="{4C95ECD4-595D-4E4F-A45C-5AA2432ED75F}"/>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3130826" y="2106408"/>
            <a:ext cx="2882350" cy="509215"/>
          </a:xfrm>
          <a:prstGeom prst="rect">
            <a:avLst/>
          </a:prstGeom>
        </p:spPr>
      </p:pic>
      <p:sp>
        <p:nvSpPr>
          <p:cNvPr id="11" name="Rectangle 10">
            <a:hlinkClick r:id="rId7"/>
            <a:extLst>
              <a:ext uri="{FF2B5EF4-FFF2-40B4-BE49-F238E27FC236}">
                <a16:creationId xmlns:a16="http://schemas.microsoft.com/office/drawing/2014/main" xmlns="" id="{C4EF0A49-03A2-2D4E-8288-05E91476AE35}"/>
              </a:ext>
            </a:extLst>
          </p:cNvPr>
          <p:cNvSpPr/>
          <p:nvPr userDrawn="1"/>
        </p:nvSpPr>
        <p:spPr>
          <a:xfrm>
            <a:off x="3751730" y="2927638"/>
            <a:ext cx="1613647" cy="258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Tree>
    <p:extLst>
      <p:ext uri="{BB962C8B-B14F-4D97-AF65-F5344CB8AC3E}">
        <p14:creationId xmlns:p14="http://schemas.microsoft.com/office/powerpoint/2010/main" val="33785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BEB6425-1D02-814A-AAC9-2130CF902380}"/>
              </a:ext>
            </a:extLst>
          </p:cNvPr>
          <p:cNvSpPr/>
          <p:nvPr userDrawn="1"/>
        </p:nvSpPr>
        <p:spPr>
          <a:xfrm>
            <a:off x="628651" y="0"/>
            <a:ext cx="8387933" cy="151775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8" name="Picture 7">
            <a:extLst>
              <a:ext uri="{FF2B5EF4-FFF2-40B4-BE49-F238E27FC236}">
                <a16:creationId xmlns:a16="http://schemas.microsoft.com/office/drawing/2014/main" xmlns="" id="{998DB727-C29D-604A-84E7-35616CBDD620}"/>
              </a:ext>
            </a:extLst>
          </p:cNvPr>
          <p:cNvPicPr>
            <a:picLocks noChangeAspect="1"/>
          </p:cNvPicPr>
          <p:nvPr userDrawn="1"/>
        </p:nvPicPr>
        <p:blipFill rotWithShape="1">
          <a:blip r:embed="rId2" cstate="screen">
            <a:alphaModFix amt="74000"/>
            <a:extLst>
              <a:ext uri="{28A0092B-C50C-407E-A947-70E740481C1C}">
                <a14:useLocalDpi xmlns:a14="http://schemas.microsoft.com/office/drawing/2010/main"/>
              </a:ext>
            </a:extLst>
          </a:blip>
          <a:srcRect r="-47542" b="-39796"/>
          <a:stretch/>
        </p:blipFill>
        <p:spPr>
          <a:xfrm>
            <a:off x="1" y="1"/>
            <a:ext cx="8871995" cy="5143500"/>
          </a:xfrm>
          <a:prstGeom prst="rect">
            <a:avLst/>
          </a:prstGeom>
        </p:spPr>
      </p:pic>
      <p:pic>
        <p:nvPicPr>
          <p:cNvPr id="5" name="Picture 4">
            <a:extLst>
              <a:ext uri="{FF2B5EF4-FFF2-40B4-BE49-F238E27FC236}">
                <a16:creationId xmlns:a16="http://schemas.microsoft.com/office/drawing/2014/main" xmlns="" id="{5FF0A523-3B66-FD40-8A99-D573B7C4D8EF}"/>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r="-45116"/>
          <a:stretch/>
        </p:blipFill>
        <p:spPr>
          <a:xfrm rot="10800000">
            <a:off x="1211186" y="-16620"/>
            <a:ext cx="7932813" cy="5160119"/>
          </a:xfrm>
          <a:prstGeom prst="rect">
            <a:avLst/>
          </a:prstGeom>
        </p:spPr>
      </p:pic>
      <p:pic>
        <p:nvPicPr>
          <p:cNvPr id="7" name="Picture 6">
            <a:extLst>
              <a:ext uri="{FF2B5EF4-FFF2-40B4-BE49-F238E27FC236}">
                <a16:creationId xmlns:a16="http://schemas.microsoft.com/office/drawing/2014/main" xmlns="" id="{ECE39D70-EE5C-9144-A0E4-582012B152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43750"/>
          <a:stretch/>
        </p:blipFill>
        <p:spPr>
          <a:xfrm>
            <a:off x="0" y="485336"/>
            <a:ext cx="9144000" cy="4658165"/>
          </a:xfrm>
          <a:prstGeom prst="rect">
            <a:avLst/>
          </a:prstGeom>
        </p:spPr>
      </p:pic>
      <p:sp>
        <p:nvSpPr>
          <p:cNvPr id="4" name="Rounded Rectangle 3">
            <a:hlinkClick r:id="rId5"/>
            <a:extLst>
              <a:ext uri="{FF2B5EF4-FFF2-40B4-BE49-F238E27FC236}">
                <a16:creationId xmlns:a16="http://schemas.microsoft.com/office/drawing/2014/main" xmlns="" id="{4E6106BF-83BB-034C-8B9C-6DDB1232CFF7}"/>
              </a:ext>
            </a:extLst>
          </p:cNvPr>
          <p:cNvSpPr/>
          <p:nvPr userDrawn="1"/>
        </p:nvSpPr>
        <p:spPr>
          <a:xfrm>
            <a:off x="724636" y="3735199"/>
            <a:ext cx="2210669" cy="4581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3" name="TextBox 2">
            <a:extLst>
              <a:ext uri="{FF2B5EF4-FFF2-40B4-BE49-F238E27FC236}">
                <a16:creationId xmlns:a16="http://schemas.microsoft.com/office/drawing/2014/main" xmlns="" id="{08FD333B-782B-214E-88C6-C3FC6428D2A2}"/>
              </a:ext>
            </a:extLst>
          </p:cNvPr>
          <p:cNvSpPr txBox="1"/>
          <p:nvPr userDrawn="1"/>
        </p:nvSpPr>
        <p:spPr>
          <a:xfrm>
            <a:off x="724636" y="3873424"/>
            <a:ext cx="2210669" cy="319877"/>
          </a:xfrm>
          <a:prstGeom prst="rect">
            <a:avLst/>
          </a:prstGeom>
          <a:noFill/>
        </p:spPr>
        <p:txBody>
          <a:bodyPr wrap="square" lIns="0" tIns="0" rIns="0" bIns="0" rtlCol="0">
            <a:normAutofit/>
          </a:bodyPr>
          <a:lstStyle/>
          <a:p>
            <a:pPr algn="ctr"/>
            <a:r>
              <a:rPr lang="en-US" sz="1200" b="1" spc="75" dirty="0">
                <a:solidFill>
                  <a:srgbClr val="FFFFFF"/>
                </a:solidFill>
                <a:latin typeface="Bernina Sans Semibold" pitchFamily="2" charset="77"/>
                <a:ea typeface="Calibri Light" charset="0"/>
                <a:cs typeface="Calibri Light" charset="0"/>
              </a:rPr>
              <a:t>dynatrace.com/trial</a:t>
            </a:r>
          </a:p>
        </p:txBody>
      </p:sp>
      <p:pic>
        <p:nvPicPr>
          <p:cNvPr id="9" name="Graphic 8">
            <a:extLst>
              <a:ext uri="{FF2B5EF4-FFF2-40B4-BE49-F238E27FC236}">
                <a16:creationId xmlns:a16="http://schemas.microsoft.com/office/drawing/2014/main" xmlns="" id="{4C95ECD4-595D-4E4F-A45C-5AA2432ED75F}"/>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724637" y="1226386"/>
            <a:ext cx="2210669" cy="390551"/>
          </a:xfrm>
          <a:prstGeom prst="rect">
            <a:avLst/>
          </a:prstGeom>
        </p:spPr>
      </p:pic>
      <p:sp>
        <p:nvSpPr>
          <p:cNvPr id="2" name="TextBox 1">
            <a:extLst>
              <a:ext uri="{FF2B5EF4-FFF2-40B4-BE49-F238E27FC236}">
                <a16:creationId xmlns:a16="http://schemas.microsoft.com/office/drawing/2014/main" xmlns="" id="{10D63364-0F33-5441-8624-AE5EABD314DB}"/>
              </a:ext>
            </a:extLst>
          </p:cNvPr>
          <p:cNvSpPr txBox="1"/>
          <p:nvPr userDrawn="1"/>
        </p:nvSpPr>
        <p:spPr>
          <a:xfrm>
            <a:off x="628649" y="2357988"/>
            <a:ext cx="3862731" cy="1061829"/>
          </a:xfrm>
          <a:prstGeom prst="rect">
            <a:avLst/>
          </a:prstGeom>
          <a:noFill/>
        </p:spPr>
        <p:txBody>
          <a:bodyPr wrap="square" rtlCol="0">
            <a:spAutoFit/>
          </a:bodyPr>
          <a:lstStyle/>
          <a:p>
            <a:pPr>
              <a:lnSpc>
                <a:spcPct val="150000"/>
              </a:lnSpc>
            </a:pPr>
            <a:r>
              <a:rPr lang="en-US" sz="2100" b="1" dirty="0">
                <a:solidFill>
                  <a:srgbClr val="FFFFFF"/>
                </a:solidFill>
                <a:latin typeface="Bernina Sans" pitchFamily="2" charset="77"/>
              </a:rPr>
              <a:t>Get ready to be amazed </a:t>
            </a:r>
          </a:p>
          <a:p>
            <a:pPr>
              <a:lnSpc>
                <a:spcPct val="150000"/>
              </a:lnSpc>
            </a:pPr>
            <a:r>
              <a:rPr lang="en-US" sz="2100" dirty="0">
                <a:solidFill>
                  <a:srgbClr val="FFFFFF"/>
                </a:solidFill>
              </a:rPr>
              <a:t>in 5 minutes or less</a:t>
            </a:r>
          </a:p>
        </p:txBody>
      </p:sp>
      <p:cxnSp>
        <p:nvCxnSpPr>
          <p:cNvPr id="10" name="Straight Connector 9">
            <a:extLst>
              <a:ext uri="{FF2B5EF4-FFF2-40B4-BE49-F238E27FC236}">
                <a16:creationId xmlns:a16="http://schemas.microsoft.com/office/drawing/2014/main" xmlns="" id="{A7082D76-89D0-A845-A386-2243F402DA05}"/>
              </a:ext>
            </a:extLst>
          </p:cNvPr>
          <p:cNvCxnSpPr>
            <a:cxnSpLocks/>
          </p:cNvCxnSpPr>
          <p:nvPr userDrawn="1"/>
        </p:nvCxnSpPr>
        <p:spPr>
          <a:xfrm>
            <a:off x="724636" y="1967249"/>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216EF69B-2804-B44D-89A5-3044B9FBEF12}"/>
              </a:ext>
            </a:extLst>
          </p:cNvPr>
          <p:cNvSpPr txBox="1"/>
          <p:nvPr userDrawn="1"/>
        </p:nvSpPr>
        <p:spPr>
          <a:xfrm>
            <a:off x="8672332" y="4759192"/>
            <a:ext cx="272652" cy="397032"/>
          </a:xfrm>
          <a:prstGeom prst="rect">
            <a:avLst/>
          </a:prstGeom>
          <a:noFill/>
        </p:spPr>
        <p:txBody>
          <a:bodyPr wrap="square" rtlCol="0">
            <a:spAutoFit/>
          </a:bodyPr>
          <a:lstStyle/>
          <a:p>
            <a:pPr algn="r">
              <a:lnSpc>
                <a:spcPct val="120000"/>
              </a:lnSpc>
            </a:pPr>
            <a:fld id="{FF94D558-66C3-D44C-BC96-62AE24193AE8}" type="slidenum">
              <a:rPr lang="en-US" sz="825" smtClean="0">
                <a:solidFill>
                  <a:srgbClr val="FFFFFF">
                    <a:lumMod val="75000"/>
                  </a:srgbClr>
                </a:solidFill>
                <a:latin typeface="Calibri Light" panose="020F0302020204030204" pitchFamily="34" charset="0"/>
                <a:cs typeface="Calibri Light" panose="020F0302020204030204" pitchFamily="34" charset="0"/>
              </a:rPr>
              <a:pPr algn="r">
                <a:lnSpc>
                  <a:spcPct val="120000"/>
                </a:lnSpc>
              </a:pPr>
              <a:t>‹#›</a:t>
            </a:fld>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xmlns="" id="{DA2A36FA-1F80-A047-BD53-E6E1D70966ED}"/>
              </a:ext>
            </a:extLst>
          </p:cNvPr>
          <p:cNvSpPr txBox="1"/>
          <p:nvPr userDrawn="1"/>
        </p:nvSpPr>
        <p:spPr>
          <a:xfrm>
            <a:off x="7699816" y="4802599"/>
            <a:ext cx="856850" cy="189283"/>
          </a:xfrm>
          <a:prstGeom prst="rect">
            <a:avLst/>
          </a:prstGeom>
          <a:noFill/>
        </p:spPr>
        <p:txBody>
          <a:bodyPr wrap="square" rtlCol="0">
            <a:spAutoFit/>
          </a:bodyPr>
          <a:lstStyle/>
          <a:p>
            <a:pPr algn="r">
              <a:lnSpc>
                <a:spcPct val="120000"/>
              </a:lnSpc>
            </a:pPr>
            <a:r>
              <a:rPr lang="en-US" sz="525" dirty="0">
                <a:solidFill>
                  <a:srgbClr val="FFFFFF">
                    <a:lumMod val="75000"/>
                  </a:srgbClr>
                </a:solidFill>
                <a:latin typeface="Calibri Light" panose="020F0302020204030204" pitchFamily="34" charset="0"/>
                <a:cs typeface="Calibri Light" panose="020F0302020204030204" pitchFamily="34" charset="0"/>
              </a:rPr>
              <a:t>Confidential</a:t>
            </a:r>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xmlns="" id="{B42F855B-7F5A-8744-9BE9-440FB74E69AB}"/>
              </a:ext>
            </a:extLst>
          </p:cNvPr>
          <p:cNvPicPr>
            <a:picLocks noChangeAspect="1"/>
          </p:cNvPicPr>
          <p:nvPr userDrawn="1"/>
        </p:nvPicPr>
        <p:blipFill>
          <a:blip r:embed="rId8"/>
          <a:stretch>
            <a:fillRect/>
          </a:stretch>
        </p:blipFill>
        <p:spPr>
          <a:xfrm>
            <a:off x="4860132" y="-289322"/>
            <a:ext cx="4283869" cy="5507831"/>
          </a:xfrm>
          <a:prstGeom prst="rect">
            <a:avLst/>
          </a:prstGeom>
        </p:spPr>
      </p:pic>
    </p:spTree>
    <p:extLst>
      <p:ext uri="{BB962C8B-B14F-4D97-AF65-F5344CB8AC3E}">
        <p14:creationId xmlns:p14="http://schemas.microsoft.com/office/powerpoint/2010/main" val="429172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0297039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Whit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A6284E-7D09-4372-B1E9-D5091FD907E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10617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ck with glow on the lef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70AE0-7D11-9F48-AD74-BC01DCCFB549}"/>
              </a:ext>
            </a:extLst>
          </p:cNvPr>
          <p:cNvSpPr>
            <a:spLocks noGrp="1"/>
          </p:cNvSpPr>
          <p:nvPr>
            <p:ph type="title"/>
          </p:nvPr>
        </p:nvSpPr>
        <p:spPr>
          <a:xfrm>
            <a:off x="628650" y="273845"/>
            <a:ext cx="7886700" cy="552633"/>
          </a:xfrm>
        </p:spPr>
        <p:txBody>
          <a:bodyPr/>
          <a:lstStyle/>
          <a:p>
            <a:r>
              <a:rPr lang="en-US"/>
              <a:t>Click to edit Master title style</a:t>
            </a:r>
          </a:p>
        </p:txBody>
      </p:sp>
      <p:pic>
        <p:nvPicPr>
          <p:cNvPr id="5" name="Picture 4">
            <a:extLst>
              <a:ext uri="{FF2B5EF4-FFF2-40B4-BE49-F238E27FC236}">
                <a16:creationId xmlns:a16="http://schemas.microsoft.com/office/drawing/2014/main" xmlns="" id="{6EFC0950-C9C0-47FF-91D9-1E1A2F0EB3CD}"/>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5400000" flipH="1">
            <a:off x="881610" y="-881609"/>
            <a:ext cx="5143501" cy="6906719"/>
          </a:xfrm>
          <a:prstGeom prst="rect">
            <a:avLst/>
          </a:prstGeom>
        </p:spPr>
      </p:pic>
    </p:spTree>
    <p:extLst>
      <p:ext uri="{BB962C8B-B14F-4D97-AF65-F5344CB8AC3E}">
        <p14:creationId xmlns:p14="http://schemas.microsoft.com/office/powerpoint/2010/main" val="22346966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NEW two Content">
    <p:spTree>
      <p:nvGrpSpPr>
        <p:cNvPr id="1" name=""/>
        <p:cNvGrpSpPr/>
        <p:nvPr/>
      </p:nvGrpSpPr>
      <p:grpSpPr>
        <a:xfrm>
          <a:off x="0" y="0"/>
          <a:ext cx="0" cy="0"/>
          <a:chOff x="0" y="0"/>
          <a:chExt cx="0" cy="0"/>
        </a:xfrm>
      </p:grpSpPr>
      <p:pic>
        <p:nvPicPr>
          <p:cNvPr id="16" name="Graphic 15" hidden="1">
            <a:extLst>
              <a:ext uri="{FF2B5EF4-FFF2-40B4-BE49-F238E27FC236}">
                <a16:creationId xmlns:a16="http://schemas.microsoft.com/office/drawing/2014/main" xmlns="" id="{4FBDF222-177E-4049-BFEC-59357AC4A9B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r="15538" b="14824"/>
          <a:stretch/>
        </p:blipFill>
        <p:spPr>
          <a:xfrm>
            <a:off x="4799697" y="762510"/>
            <a:ext cx="4344303" cy="4380991"/>
          </a:xfrm>
          <a:prstGeom prst="rect">
            <a:avLst/>
          </a:prstGeom>
        </p:spPr>
      </p:pic>
      <p:sp>
        <p:nvSpPr>
          <p:cNvPr id="15" name="Flowchart: Manual Input 14">
            <a:extLst>
              <a:ext uri="{FF2B5EF4-FFF2-40B4-BE49-F238E27FC236}">
                <a16:creationId xmlns:a16="http://schemas.microsoft.com/office/drawing/2014/main" xmlns="" id="{22E8892E-4230-4D3D-BD5C-C6FAD58EDE87}"/>
              </a:ext>
            </a:extLst>
          </p:cNvPr>
          <p:cNvSpPr/>
          <p:nvPr userDrawn="1"/>
        </p:nvSpPr>
        <p:spPr>
          <a:xfrm rot="5400000">
            <a:off x="-32147" y="32147"/>
            <a:ext cx="5143500" cy="5079206"/>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Tree>
    <p:extLst>
      <p:ext uri="{BB962C8B-B14F-4D97-AF65-F5344CB8AC3E}">
        <p14:creationId xmlns:p14="http://schemas.microsoft.com/office/powerpoint/2010/main" val="14778162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9817E17-C290-2E44-B812-7DC6ECAE4F2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2547153" y="-1453346"/>
            <a:ext cx="5143501" cy="8050193"/>
          </a:xfrm>
          <a:prstGeom prst="rect">
            <a:avLst/>
          </a:prstGeom>
        </p:spPr>
      </p:pic>
      <p:sp>
        <p:nvSpPr>
          <p:cNvPr id="8" name="Title 1">
            <a:extLst>
              <a:ext uri="{FF2B5EF4-FFF2-40B4-BE49-F238E27FC236}">
                <a16:creationId xmlns:a16="http://schemas.microsoft.com/office/drawing/2014/main" xmlns="" id="{8408AAD5-C996-E54C-A290-59F0B906B96F}"/>
              </a:ext>
            </a:extLst>
          </p:cNvPr>
          <p:cNvSpPr>
            <a:spLocks noGrp="1"/>
          </p:cNvSpPr>
          <p:nvPr>
            <p:ph type="ctrTitle"/>
          </p:nvPr>
        </p:nvSpPr>
        <p:spPr>
          <a:xfrm>
            <a:off x="628650" y="800628"/>
            <a:ext cx="5978386" cy="1445611"/>
          </a:xfrm>
          <a:prstGeom prst="rect">
            <a:avLst/>
          </a:prstGeom>
        </p:spPr>
        <p:txBody>
          <a:bodyPr anchor="b">
            <a:norm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xmlns="" id="{2C73D0BB-DD4A-AA45-B146-5858965BFD03}"/>
              </a:ext>
            </a:extLst>
          </p:cNvPr>
          <p:cNvSpPr>
            <a:spLocks noGrp="1"/>
          </p:cNvSpPr>
          <p:nvPr>
            <p:ph type="subTitle" idx="1"/>
          </p:nvPr>
        </p:nvSpPr>
        <p:spPr>
          <a:xfrm>
            <a:off x="628650" y="2963756"/>
            <a:ext cx="5978386"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xmlns="" id="{CC613BE1-5A2B-9C4B-904E-52D87FBBBE0F}"/>
              </a:ext>
            </a:extLst>
          </p:cNvPr>
          <p:cNvCxnSpPr>
            <a:cxnSpLocks/>
          </p:cNvCxnSpPr>
          <p:nvPr userDrawn="1"/>
        </p:nvCxnSpPr>
        <p:spPr>
          <a:xfrm>
            <a:off x="700838" y="2547970"/>
            <a:ext cx="581498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xmlns="" id="{F184A7AC-7381-9E4F-A084-AB75B881D04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Tree>
    <p:extLst>
      <p:ext uri="{BB962C8B-B14F-4D97-AF65-F5344CB8AC3E}">
        <p14:creationId xmlns:p14="http://schemas.microsoft.com/office/powerpoint/2010/main" val="41124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17" name="Text Placeholder 59">
            <a:extLst>
              <a:ext uri="{FF2B5EF4-FFF2-40B4-BE49-F238E27FC236}">
                <a16:creationId xmlns:a16="http://schemas.microsoft.com/office/drawing/2014/main" xmlns="" id="{C00852C6-9DCC-2A4E-B962-4DE081D0D3BD}"/>
              </a:ext>
            </a:extLst>
          </p:cNvPr>
          <p:cNvSpPr>
            <a:spLocks noGrp="1"/>
          </p:cNvSpPr>
          <p:nvPr>
            <p:ph type="body" sz="quarter" idx="33"/>
          </p:nvPr>
        </p:nvSpPr>
        <p:spPr>
          <a:xfrm>
            <a:off x="6788449" y="3638108"/>
            <a:ext cx="1942829" cy="1066078"/>
          </a:xfrm>
        </p:spPr>
        <p:txBody>
          <a:bodyPr anchor="t">
            <a:normAutofit/>
          </a:bodyPr>
          <a:lstStyle>
            <a:lvl1pPr marL="0" indent="0" algn="ctr">
              <a:lnSpc>
                <a:spcPct val="120000"/>
              </a:lnSpc>
              <a:spcBef>
                <a:spcPts val="0"/>
              </a:spcBef>
              <a:spcAft>
                <a:spcPts val="450"/>
              </a:spcAft>
              <a:buFont typeface="Arial" panose="020B0604020202020204" pitchFamily="34" charset="0"/>
              <a:buNone/>
              <a:defRPr sz="1050"/>
            </a:lvl1pPr>
            <a:lvl2pPr marL="3429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xmlns="" id="{47D16EFB-54D7-EF41-A83B-6CE814FCE82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
        <p:nvSpPr>
          <p:cNvPr id="6" name="Picture Placeholder 5">
            <a:extLst>
              <a:ext uri="{FF2B5EF4-FFF2-40B4-BE49-F238E27FC236}">
                <a16:creationId xmlns:a16="http://schemas.microsoft.com/office/drawing/2014/main" xmlns="" id="{CFEC7FF6-51B1-804C-838C-CB22FB337D39}"/>
              </a:ext>
            </a:extLst>
          </p:cNvPr>
          <p:cNvSpPr>
            <a:spLocks noGrp="1"/>
          </p:cNvSpPr>
          <p:nvPr>
            <p:ph type="pic" sz="quarter" idx="37"/>
          </p:nvPr>
        </p:nvSpPr>
        <p:spPr>
          <a:xfrm>
            <a:off x="6375739" y="1177811"/>
            <a:ext cx="2768252" cy="229212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itle 1">
            <a:extLst>
              <a:ext uri="{FF2B5EF4-FFF2-40B4-BE49-F238E27FC236}">
                <a16:creationId xmlns:a16="http://schemas.microsoft.com/office/drawing/2014/main" xmlns="" id="{ED2A418B-0B8F-4946-92B2-7FB5126DBBEB}"/>
              </a:ext>
            </a:extLst>
          </p:cNvPr>
          <p:cNvSpPr>
            <a:spLocks noGrp="1"/>
          </p:cNvSpPr>
          <p:nvPr>
            <p:ph type="ctrTitle"/>
          </p:nvPr>
        </p:nvSpPr>
        <p:spPr>
          <a:xfrm>
            <a:off x="628650" y="451859"/>
            <a:ext cx="4716118"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xmlns="" id="{45C534D8-E674-3E4F-8F31-321E1171FBEF}"/>
              </a:ext>
            </a:extLst>
          </p:cNvPr>
          <p:cNvSpPr>
            <a:spLocks noGrp="1"/>
          </p:cNvSpPr>
          <p:nvPr>
            <p:ph type="subTitle" idx="1"/>
          </p:nvPr>
        </p:nvSpPr>
        <p:spPr>
          <a:xfrm>
            <a:off x="628650" y="3046998"/>
            <a:ext cx="4716117"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xmlns="" id="{0B03E4D6-0D97-B148-8D91-5EBAC079871A}"/>
              </a:ext>
            </a:extLst>
          </p:cNvPr>
          <p:cNvCxnSpPr>
            <a:cxnSpLocks/>
          </p:cNvCxnSpPr>
          <p:nvPr userDrawn="1"/>
        </p:nvCxnSpPr>
        <p:spPr>
          <a:xfrm>
            <a:off x="700838" y="2631211"/>
            <a:ext cx="464393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3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xmlns="" id="{5B6867C5-9B24-2042-910E-14BAB99893A7}"/>
              </a:ext>
            </a:extLst>
          </p:cNvPr>
          <p:cNvSpPr>
            <a:spLocks noGrp="1"/>
          </p:cNvSpPr>
          <p:nvPr>
            <p:ph type="ctrTitle"/>
          </p:nvPr>
        </p:nvSpPr>
        <p:spPr>
          <a:xfrm>
            <a:off x="628650" y="451859"/>
            <a:ext cx="3897630"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3E9DD88-ACE4-DC49-AB05-8AACE7793BD6}"/>
              </a:ext>
            </a:extLst>
          </p:cNvPr>
          <p:cNvSpPr>
            <a:spLocks noGrp="1"/>
          </p:cNvSpPr>
          <p:nvPr>
            <p:ph type="subTitle" idx="1"/>
          </p:nvPr>
        </p:nvSpPr>
        <p:spPr>
          <a:xfrm>
            <a:off x="628650" y="3046998"/>
            <a:ext cx="3897630"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xmlns="" id="{EF63901B-9FFE-4847-AF93-786616A2AAB3}"/>
              </a:ext>
            </a:extLst>
          </p:cNvPr>
          <p:cNvCxnSpPr>
            <a:cxnSpLocks/>
          </p:cNvCxnSpPr>
          <p:nvPr userDrawn="1"/>
        </p:nvCxnSpPr>
        <p:spPr>
          <a:xfrm>
            <a:off x="700837" y="2631211"/>
            <a:ext cx="3825443"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xmlns="" id="{C00852C6-9DCC-2A4E-B962-4DE081D0D3BD}"/>
              </a:ext>
            </a:extLst>
          </p:cNvPr>
          <p:cNvSpPr>
            <a:spLocks noGrp="1"/>
          </p:cNvSpPr>
          <p:nvPr>
            <p:ph type="body" sz="quarter" idx="33"/>
          </p:nvPr>
        </p:nvSpPr>
        <p:spPr>
          <a:xfrm>
            <a:off x="4684809" y="1071681"/>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vl2pPr marL="3429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xmlns="" id="{F49255DD-148E-2D4C-AC67-99ED6C502860}"/>
              </a:ext>
            </a:extLst>
          </p:cNvPr>
          <p:cNvSpPr>
            <a:spLocks noGrp="1"/>
          </p:cNvSpPr>
          <p:nvPr>
            <p:ph type="body" sz="quarter" idx="34"/>
          </p:nvPr>
        </p:nvSpPr>
        <p:spPr>
          <a:xfrm>
            <a:off x="4684809" y="3600522"/>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vl2pPr marL="3429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xmlns="" id="{582F5221-374E-4D49-AB17-A3803A350F6A}"/>
              </a:ext>
            </a:extLst>
          </p:cNvPr>
          <p:cNvSpPr>
            <a:spLocks noGrp="1" noChangeAspect="1"/>
          </p:cNvSpPr>
          <p:nvPr>
            <p:ph type="pic" sz="quarter" idx="36"/>
          </p:nvPr>
        </p:nvSpPr>
        <p:spPr>
          <a:xfrm>
            <a:off x="6383307" y="0"/>
            <a:ext cx="2773089" cy="2770632"/>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xmlns="" id="{2ADF8F65-4077-E440-AF0D-021F4F2D9C49}"/>
              </a:ext>
            </a:extLst>
          </p:cNvPr>
          <p:cNvSpPr>
            <a:spLocks noGrp="1"/>
          </p:cNvSpPr>
          <p:nvPr>
            <p:ph type="pic" sz="quarter" idx="37"/>
          </p:nvPr>
        </p:nvSpPr>
        <p:spPr>
          <a:xfrm>
            <a:off x="6383307" y="2364412"/>
            <a:ext cx="2770813" cy="277908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pic>
        <p:nvPicPr>
          <p:cNvPr id="25" name="Graphic 24">
            <a:extLst>
              <a:ext uri="{FF2B5EF4-FFF2-40B4-BE49-F238E27FC236}">
                <a16:creationId xmlns:a16="http://schemas.microsoft.com/office/drawing/2014/main" xmlns="" id="{47D16EFB-54D7-EF41-A83B-6CE814FCE82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Tree>
    <p:extLst>
      <p:ext uri="{BB962C8B-B14F-4D97-AF65-F5344CB8AC3E}">
        <p14:creationId xmlns:p14="http://schemas.microsoft.com/office/powerpoint/2010/main" val="27179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xmlns="" id="{5B6867C5-9B24-2042-910E-14BAB99893A7}"/>
              </a:ext>
            </a:extLst>
          </p:cNvPr>
          <p:cNvSpPr>
            <a:spLocks noGrp="1"/>
          </p:cNvSpPr>
          <p:nvPr>
            <p:ph type="ctrTitle"/>
          </p:nvPr>
        </p:nvSpPr>
        <p:spPr>
          <a:xfrm>
            <a:off x="628650" y="451859"/>
            <a:ext cx="4651729" cy="1877621"/>
          </a:xfrm>
          <a:prstGeom prst="rect">
            <a:avLst/>
          </a:prstGeom>
        </p:spPr>
        <p:txBody>
          <a:bodyPr anchor="b">
            <a:norm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3E9DD88-ACE4-DC49-AB05-8AACE7793BD6}"/>
              </a:ext>
            </a:extLst>
          </p:cNvPr>
          <p:cNvSpPr>
            <a:spLocks noGrp="1"/>
          </p:cNvSpPr>
          <p:nvPr>
            <p:ph type="subTitle" idx="1"/>
          </p:nvPr>
        </p:nvSpPr>
        <p:spPr>
          <a:xfrm>
            <a:off x="628650" y="3046998"/>
            <a:ext cx="4651729"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xmlns="" id="{EF63901B-9FFE-4847-AF93-786616A2AAB3}"/>
              </a:ext>
            </a:extLst>
          </p:cNvPr>
          <p:cNvCxnSpPr>
            <a:cxnSpLocks/>
          </p:cNvCxnSpPr>
          <p:nvPr userDrawn="1"/>
        </p:nvCxnSpPr>
        <p:spPr>
          <a:xfrm>
            <a:off x="700838" y="2631211"/>
            <a:ext cx="45835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xmlns="" id="{C00852C6-9DCC-2A4E-B962-4DE081D0D3BD}"/>
              </a:ext>
            </a:extLst>
          </p:cNvPr>
          <p:cNvSpPr>
            <a:spLocks noGrp="1"/>
          </p:cNvSpPr>
          <p:nvPr>
            <p:ph type="body" sz="quarter" idx="33"/>
          </p:nvPr>
        </p:nvSpPr>
        <p:spPr>
          <a:xfrm>
            <a:off x="5530745" y="544541"/>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3" name="Picture Placeholder 8">
            <a:extLst>
              <a:ext uri="{FF2B5EF4-FFF2-40B4-BE49-F238E27FC236}">
                <a16:creationId xmlns:a16="http://schemas.microsoft.com/office/drawing/2014/main" xmlns="" id="{582F5221-374E-4D49-AB17-A3803A350F6A}"/>
              </a:ext>
            </a:extLst>
          </p:cNvPr>
          <p:cNvSpPr>
            <a:spLocks noGrp="1" noChangeAspect="1"/>
          </p:cNvSpPr>
          <p:nvPr>
            <p:ph type="pic" sz="quarter" idx="36"/>
          </p:nvPr>
        </p:nvSpPr>
        <p:spPr>
          <a:xfrm>
            <a:off x="7243654" y="1"/>
            <a:ext cx="1912742" cy="1911047"/>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xmlns="" id="{2ADF8F65-4077-E440-AF0D-021F4F2D9C49}"/>
              </a:ext>
            </a:extLst>
          </p:cNvPr>
          <p:cNvSpPr>
            <a:spLocks noGrp="1"/>
          </p:cNvSpPr>
          <p:nvPr>
            <p:ph type="pic" sz="quarter" idx="37"/>
          </p:nvPr>
        </p:nvSpPr>
        <p:spPr>
          <a:xfrm>
            <a:off x="7245226" y="1613311"/>
            <a:ext cx="1911170" cy="1916879"/>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1" name="Picture Placeholder 4">
            <a:extLst>
              <a:ext uri="{FF2B5EF4-FFF2-40B4-BE49-F238E27FC236}">
                <a16:creationId xmlns:a16="http://schemas.microsoft.com/office/drawing/2014/main" xmlns="" id="{50CACDC7-5EAA-2344-9321-AFDFA85C33DA}"/>
              </a:ext>
            </a:extLst>
          </p:cNvPr>
          <p:cNvSpPr>
            <a:spLocks noGrp="1"/>
          </p:cNvSpPr>
          <p:nvPr>
            <p:ph type="pic" sz="quarter" idx="38"/>
          </p:nvPr>
        </p:nvSpPr>
        <p:spPr>
          <a:xfrm>
            <a:off x="7245226" y="3226621"/>
            <a:ext cx="1911170" cy="1916879"/>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ext Placeholder 59">
            <a:extLst>
              <a:ext uri="{FF2B5EF4-FFF2-40B4-BE49-F238E27FC236}">
                <a16:creationId xmlns:a16="http://schemas.microsoft.com/office/drawing/2014/main" xmlns="" id="{B7FA887B-BEE3-694E-A3CA-08A2D0EA97D2}"/>
              </a:ext>
            </a:extLst>
          </p:cNvPr>
          <p:cNvSpPr>
            <a:spLocks noGrp="1"/>
          </p:cNvSpPr>
          <p:nvPr>
            <p:ph type="body" sz="quarter" idx="40"/>
          </p:nvPr>
        </p:nvSpPr>
        <p:spPr>
          <a:xfrm>
            <a:off x="5530745" y="216489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5" name="Text Placeholder 59">
            <a:extLst>
              <a:ext uri="{FF2B5EF4-FFF2-40B4-BE49-F238E27FC236}">
                <a16:creationId xmlns:a16="http://schemas.microsoft.com/office/drawing/2014/main" xmlns="" id="{0C01EC1A-A9F4-3749-9811-57CA3A9E9B2E}"/>
              </a:ext>
            </a:extLst>
          </p:cNvPr>
          <p:cNvSpPr>
            <a:spLocks noGrp="1"/>
          </p:cNvSpPr>
          <p:nvPr>
            <p:ph type="body" sz="quarter" idx="41"/>
          </p:nvPr>
        </p:nvSpPr>
        <p:spPr>
          <a:xfrm>
            <a:off x="5530745" y="377820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pic>
        <p:nvPicPr>
          <p:cNvPr id="21" name="Graphic 20">
            <a:extLst>
              <a:ext uri="{FF2B5EF4-FFF2-40B4-BE49-F238E27FC236}">
                <a16:creationId xmlns:a16="http://schemas.microsoft.com/office/drawing/2014/main" xmlns="" id="{BE838826-BEA7-F444-9A12-EC09F05CFAB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Tree>
    <p:extLst>
      <p:ext uri="{BB962C8B-B14F-4D97-AF65-F5344CB8AC3E}">
        <p14:creationId xmlns:p14="http://schemas.microsoft.com/office/powerpoint/2010/main" val="264420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xmlns="" id="{5B6867C5-9B24-2042-910E-14BAB99893A7}"/>
              </a:ext>
            </a:extLst>
          </p:cNvPr>
          <p:cNvSpPr>
            <a:spLocks noGrp="1"/>
          </p:cNvSpPr>
          <p:nvPr>
            <p:ph type="ctrTitle"/>
          </p:nvPr>
        </p:nvSpPr>
        <p:spPr>
          <a:xfrm>
            <a:off x="628650" y="451859"/>
            <a:ext cx="5057775" cy="1877621"/>
          </a:xfrm>
          <a:prstGeom prst="rect">
            <a:avLst/>
          </a:prstGeom>
        </p:spPr>
        <p:txBody>
          <a:bodyPr anchor="b">
            <a:norm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3E9DD88-ACE4-DC49-AB05-8AACE7793BD6}"/>
              </a:ext>
            </a:extLst>
          </p:cNvPr>
          <p:cNvSpPr>
            <a:spLocks noGrp="1"/>
          </p:cNvSpPr>
          <p:nvPr>
            <p:ph type="subTitle" idx="1"/>
          </p:nvPr>
        </p:nvSpPr>
        <p:spPr>
          <a:xfrm>
            <a:off x="628650" y="3046998"/>
            <a:ext cx="5057775"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xmlns="" id="{EF63901B-9FFE-4847-AF93-786616A2AAB3}"/>
              </a:ext>
            </a:extLst>
          </p:cNvPr>
          <p:cNvCxnSpPr>
            <a:cxnSpLocks/>
          </p:cNvCxnSpPr>
          <p:nvPr userDrawn="1"/>
        </p:nvCxnSpPr>
        <p:spPr>
          <a:xfrm>
            <a:off x="700837" y="2631211"/>
            <a:ext cx="498558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xmlns="" id="{C00852C6-9DCC-2A4E-B962-4DE081D0D3BD}"/>
              </a:ext>
            </a:extLst>
          </p:cNvPr>
          <p:cNvSpPr>
            <a:spLocks noGrp="1"/>
          </p:cNvSpPr>
          <p:nvPr>
            <p:ph type="body" sz="quarter" idx="33"/>
          </p:nvPr>
        </p:nvSpPr>
        <p:spPr>
          <a:xfrm>
            <a:off x="5977641" y="417882"/>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8" name="Text Placeholder 59">
            <a:extLst>
              <a:ext uri="{FF2B5EF4-FFF2-40B4-BE49-F238E27FC236}">
                <a16:creationId xmlns:a16="http://schemas.microsoft.com/office/drawing/2014/main" xmlns="" id="{F49255DD-148E-2D4C-AC67-99ED6C502860}"/>
              </a:ext>
            </a:extLst>
          </p:cNvPr>
          <p:cNvSpPr>
            <a:spLocks noGrp="1"/>
          </p:cNvSpPr>
          <p:nvPr>
            <p:ph type="body" sz="quarter" idx="34"/>
          </p:nvPr>
        </p:nvSpPr>
        <p:spPr>
          <a:xfrm>
            <a:off x="5977641" y="4039593"/>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3" name="Picture Placeholder 8">
            <a:extLst>
              <a:ext uri="{FF2B5EF4-FFF2-40B4-BE49-F238E27FC236}">
                <a16:creationId xmlns:a16="http://schemas.microsoft.com/office/drawing/2014/main" xmlns="" id="{582F5221-374E-4D49-AB17-A3803A350F6A}"/>
              </a:ext>
            </a:extLst>
          </p:cNvPr>
          <p:cNvSpPr>
            <a:spLocks noGrp="1" noChangeAspect="1"/>
          </p:cNvSpPr>
          <p:nvPr>
            <p:ph type="pic" sz="quarter" idx="36"/>
          </p:nvPr>
        </p:nvSpPr>
        <p:spPr>
          <a:xfrm>
            <a:off x="7693710" y="1"/>
            <a:ext cx="1462686" cy="146139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xmlns="" id="{2ADF8F65-4077-E440-AF0D-021F4F2D9C49}"/>
              </a:ext>
            </a:extLst>
          </p:cNvPr>
          <p:cNvSpPr>
            <a:spLocks noGrp="1"/>
          </p:cNvSpPr>
          <p:nvPr>
            <p:ph type="pic" sz="quarter" idx="37"/>
          </p:nvPr>
        </p:nvSpPr>
        <p:spPr>
          <a:xfrm>
            <a:off x="7694911" y="1215302"/>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1" name="Picture Placeholder 4">
            <a:extLst>
              <a:ext uri="{FF2B5EF4-FFF2-40B4-BE49-F238E27FC236}">
                <a16:creationId xmlns:a16="http://schemas.microsoft.com/office/drawing/2014/main" xmlns="" id="{50CACDC7-5EAA-2344-9321-AFDFA85C33DA}"/>
              </a:ext>
            </a:extLst>
          </p:cNvPr>
          <p:cNvSpPr>
            <a:spLocks noGrp="1"/>
          </p:cNvSpPr>
          <p:nvPr>
            <p:ph type="pic" sz="quarter" idx="38"/>
          </p:nvPr>
        </p:nvSpPr>
        <p:spPr>
          <a:xfrm>
            <a:off x="7694911" y="2447581"/>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2" name="Picture Placeholder 4">
            <a:extLst>
              <a:ext uri="{FF2B5EF4-FFF2-40B4-BE49-F238E27FC236}">
                <a16:creationId xmlns:a16="http://schemas.microsoft.com/office/drawing/2014/main" xmlns="" id="{C14F8DBD-FF0E-F64F-B879-41CC8037549F}"/>
              </a:ext>
            </a:extLst>
          </p:cNvPr>
          <p:cNvSpPr>
            <a:spLocks noGrp="1"/>
          </p:cNvSpPr>
          <p:nvPr>
            <p:ph type="pic" sz="quarter" idx="39"/>
          </p:nvPr>
        </p:nvSpPr>
        <p:spPr>
          <a:xfrm>
            <a:off x="7694911" y="3677650"/>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ext Placeholder 59">
            <a:extLst>
              <a:ext uri="{FF2B5EF4-FFF2-40B4-BE49-F238E27FC236}">
                <a16:creationId xmlns:a16="http://schemas.microsoft.com/office/drawing/2014/main" xmlns="" id="{B7FA887B-BEE3-694E-A3CA-08A2D0EA97D2}"/>
              </a:ext>
            </a:extLst>
          </p:cNvPr>
          <p:cNvSpPr>
            <a:spLocks noGrp="1"/>
          </p:cNvSpPr>
          <p:nvPr>
            <p:ph type="body" sz="quarter" idx="40"/>
          </p:nvPr>
        </p:nvSpPr>
        <p:spPr>
          <a:xfrm>
            <a:off x="5977641" y="162511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sp>
        <p:nvSpPr>
          <p:cNvPr id="15" name="Text Placeholder 59">
            <a:extLst>
              <a:ext uri="{FF2B5EF4-FFF2-40B4-BE49-F238E27FC236}">
                <a16:creationId xmlns:a16="http://schemas.microsoft.com/office/drawing/2014/main" xmlns="" id="{0C01EC1A-A9F4-3749-9811-57CA3A9E9B2E}"/>
              </a:ext>
            </a:extLst>
          </p:cNvPr>
          <p:cNvSpPr>
            <a:spLocks noGrp="1"/>
          </p:cNvSpPr>
          <p:nvPr>
            <p:ph type="body" sz="quarter" idx="41"/>
          </p:nvPr>
        </p:nvSpPr>
        <p:spPr>
          <a:xfrm>
            <a:off x="5977641" y="2832356"/>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a:lvl1pPr>
          </a:lstStyle>
          <a:p>
            <a:pPr lvl="0"/>
            <a:r>
              <a:rPr lang="en-US"/>
              <a:t>Edit Master text styles</a:t>
            </a:r>
          </a:p>
        </p:txBody>
      </p:sp>
      <p:pic>
        <p:nvPicPr>
          <p:cNvPr id="16" name="Graphic 15">
            <a:extLst>
              <a:ext uri="{FF2B5EF4-FFF2-40B4-BE49-F238E27FC236}">
                <a16:creationId xmlns:a16="http://schemas.microsoft.com/office/drawing/2014/main" xmlns="" id="{9E5204E7-4623-D84D-9F3C-3DE8650B09E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99596" y="4297332"/>
            <a:ext cx="2120553" cy="374631"/>
          </a:xfrm>
          <a:prstGeom prst="rect">
            <a:avLst/>
          </a:prstGeom>
        </p:spPr>
      </p:pic>
    </p:spTree>
    <p:extLst>
      <p:ext uri="{BB962C8B-B14F-4D97-AF65-F5344CB8AC3E}">
        <p14:creationId xmlns:p14="http://schemas.microsoft.com/office/powerpoint/2010/main" val="193361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D797729-DB87-9940-906F-E934CC1642E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000250" y="-1997504"/>
            <a:ext cx="5143501" cy="9144000"/>
          </a:xfrm>
          <a:prstGeom prst="rect">
            <a:avLst/>
          </a:prstGeom>
          <a:effectLst/>
        </p:spPr>
      </p:pic>
      <p:sp>
        <p:nvSpPr>
          <p:cNvPr id="3" name="Content Placeholder 2">
            <a:extLst>
              <a:ext uri="{FF2B5EF4-FFF2-40B4-BE49-F238E27FC236}">
                <a16:creationId xmlns:a16="http://schemas.microsoft.com/office/drawing/2014/main" xmlns="" id="{FD29CDC1-8CF7-8946-BE12-A73452F9A6CA}"/>
              </a:ext>
            </a:extLst>
          </p:cNvPr>
          <p:cNvSpPr>
            <a:spLocks noGrp="1"/>
          </p:cNvSpPr>
          <p:nvPr>
            <p:ph idx="1"/>
          </p:nvPr>
        </p:nvSpPr>
        <p:spPr>
          <a:xfrm>
            <a:off x="628650" y="1143000"/>
            <a:ext cx="3361459" cy="3489722"/>
          </a:xfrm>
        </p:spPr>
        <p:txBody>
          <a:bodyPr>
            <a:normAutofit/>
          </a:bodyPr>
          <a:lstStyle>
            <a:lvl1pPr>
              <a:lnSpc>
                <a:spcPct val="120000"/>
              </a:lnSpc>
              <a:defRPr sz="1350"/>
            </a:lvl1pPr>
            <a:lvl2pPr>
              <a:lnSpc>
                <a:spcPct val="120000"/>
              </a:lnSpc>
              <a:defRPr sz="1200"/>
            </a:lvl2pPr>
            <a:lvl3pPr>
              <a:lnSpc>
                <a:spcPct val="120000"/>
              </a:lnSpc>
              <a:defRPr sz="1050"/>
            </a:lvl3pPr>
            <a:lvl4pPr>
              <a:lnSpc>
                <a:spcPct val="120000"/>
              </a:lnSpc>
              <a:defRPr sz="900"/>
            </a:lvl4pPr>
            <a:lvl5pPr>
              <a:lnSpc>
                <a:spcPct val="120000"/>
              </a:lnSpc>
              <a:defRPr sz="9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xmlns="" id="{4CCE3FA1-96CD-B142-A067-84A01CBBD1F5}"/>
              </a:ext>
            </a:extLst>
          </p:cNvPr>
          <p:cNvSpPr>
            <a:spLocks noGrp="1"/>
          </p:cNvSpPr>
          <p:nvPr>
            <p:ph type="title"/>
          </p:nvPr>
        </p:nvSpPr>
        <p:spPr>
          <a:xfrm>
            <a:off x="628650" y="273845"/>
            <a:ext cx="3860223" cy="55263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xmlns="" id="{7101AEA5-3D24-A647-AD7B-EAAF63952D28}"/>
              </a:ext>
            </a:extLst>
          </p:cNvPr>
          <p:cNvSpPr>
            <a:spLocks noGrp="1"/>
          </p:cNvSpPr>
          <p:nvPr>
            <p:ph type="pic" sz="quarter" idx="37"/>
          </p:nvPr>
        </p:nvSpPr>
        <p:spPr>
          <a:xfrm>
            <a:off x="4194801" y="1"/>
            <a:ext cx="4949190" cy="5150706"/>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836015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70AE0-7D11-9F48-AD74-BC01DCCFB549}"/>
              </a:ext>
            </a:extLst>
          </p:cNvPr>
          <p:cNvSpPr>
            <a:spLocks noGrp="1"/>
          </p:cNvSpPr>
          <p:nvPr>
            <p:ph type="title"/>
          </p:nvPr>
        </p:nvSpPr>
        <p:spPr>
          <a:xfrm>
            <a:off x="2693624" y="273845"/>
            <a:ext cx="5821726" cy="552633"/>
          </a:xfrm>
        </p:spPr>
        <p:txBody>
          <a:bodyPr>
            <a:normAutofit/>
          </a:bodyPr>
          <a:lstStyle>
            <a:lvl1pPr>
              <a:defRPr sz="15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2C9A3D48-8058-2D42-9309-EA8DD88BA7AF}"/>
              </a:ext>
            </a:extLst>
          </p:cNvPr>
          <p:cNvSpPr>
            <a:spLocks noGrp="1"/>
          </p:cNvSpPr>
          <p:nvPr>
            <p:ph idx="1"/>
          </p:nvPr>
        </p:nvSpPr>
        <p:spPr>
          <a:xfrm>
            <a:off x="2693624" y="1143001"/>
            <a:ext cx="5821726" cy="34897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xmlns="" id="{B5D54E87-063F-BE4E-9C70-6C2338426206}"/>
              </a:ext>
            </a:extLst>
          </p:cNvPr>
          <p:cNvSpPr/>
          <p:nvPr userDrawn="1"/>
        </p:nvSpPr>
        <p:spPr>
          <a:xfrm>
            <a:off x="1" y="0"/>
            <a:ext cx="223728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350" dirty="0">
              <a:solidFill>
                <a:srgbClr val="FFFFFF"/>
              </a:solidFill>
            </a:endParaRPr>
          </a:p>
        </p:txBody>
      </p:sp>
      <p:cxnSp>
        <p:nvCxnSpPr>
          <p:cNvPr id="5" name="Straight Connector 4">
            <a:extLst>
              <a:ext uri="{FF2B5EF4-FFF2-40B4-BE49-F238E27FC236}">
                <a16:creationId xmlns:a16="http://schemas.microsoft.com/office/drawing/2014/main" xmlns="" id="{B0C59E46-B3C3-3648-9D2A-D59F7798E80B}"/>
              </a:ext>
            </a:extLst>
          </p:cNvPr>
          <p:cNvCxnSpPr>
            <a:cxnSpLocks/>
          </p:cNvCxnSpPr>
          <p:nvPr userDrawn="1"/>
        </p:nvCxnSpPr>
        <p:spPr>
          <a:xfrm>
            <a:off x="2769481"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xmlns="" id="{303296CA-AB12-9848-BFA1-A5361623602A}"/>
              </a:ext>
            </a:extLst>
          </p:cNvPr>
          <p:cNvSpPr>
            <a:spLocks noGrp="1"/>
          </p:cNvSpPr>
          <p:nvPr>
            <p:ph idx="10"/>
          </p:nvPr>
        </p:nvSpPr>
        <p:spPr>
          <a:xfrm>
            <a:off x="335279" y="1143000"/>
            <a:ext cx="1562091" cy="3489722"/>
          </a:xfrm>
          <a:prstGeom prst="rect">
            <a:avLst/>
          </a:prstGeom>
        </p:spPr>
        <p:txBody>
          <a:bodyPr>
            <a:normAutofit/>
          </a:bodyPr>
          <a:lstStyle>
            <a:lvl1pPr marL="0" indent="0" algn="r">
              <a:lnSpc>
                <a:spcPct val="120000"/>
              </a:lnSpc>
              <a:spcBef>
                <a:spcPts val="3150"/>
              </a:spcBef>
              <a:buNone/>
              <a:defRPr sz="1125" b="1" i="0">
                <a:solidFill>
                  <a:schemeClr val="bg1">
                    <a:lumMod val="85000"/>
                  </a:schemeClr>
                </a:solidFill>
                <a:latin typeface="Bernina Sans" pitchFamily="2" charset="77"/>
              </a:defRPr>
            </a:lvl1pPr>
            <a:lvl2pPr>
              <a:lnSpc>
                <a:spcPct val="120000"/>
              </a:lnSpc>
              <a:defRPr sz="1350">
                <a:solidFill>
                  <a:schemeClr val="bg1"/>
                </a:solidFill>
              </a:defRPr>
            </a:lvl2pPr>
            <a:lvl3pPr>
              <a:lnSpc>
                <a:spcPct val="120000"/>
              </a:lnSpc>
              <a:defRPr sz="12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vl6pPr>
              <a:defRPr sz="1500"/>
            </a:lvl6pPr>
            <a:lvl7pPr>
              <a:defRPr sz="1500"/>
            </a:lvl7pPr>
            <a:lvl8pPr>
              <a:defRPr sz="1500"/>
            </a:lvl8pPr>
            <a:lvl9pPr>
              <a:defRPr sz="1500"/>
            </a:lvl9pPr>
          </a:lstStyle>
          <a:p>
            <a:pPr lvl="0"/>
            <a:r>
              <a:rPr lang="en-US"/>
              <a:t>Edit Master text styles</a:t>
            </a:r>
          </a:p>
        </p:txBody>
      </p:sp>
      <p:sp>
        <p:nvSpPr>
          <p:cNvPr id="7" name="Text Placeholder 10">
            <a:extLst>
              <a:ext uri="{FF2B5EF4-FFF2-40B4-BE49-F238E27FC236}">
                <a16:creationId xmlns:a16="http://schemas.microsoft.com/office/drawing/2014/main" xmlns="" id="{3ACACC29-2D2F-6148-A128-06E9B18BEA72}"/>
              </a:ext>
            </a:extLst>
          </p:cNvPr>
          <p:cNvSpPr>
            <a:spLocks noGrp="1"/>
          </p:cNvSpPr>
          <p:nvPr>
            <p:ph type="body" sz="quarter" idx="11"/>
          </p:nvPr>
        </p:nvSpPr>
        <p:spPr>
          <a:xfrm>
            <a:off x="335279" y="273844"/>
            <a:ext cx="1562091" cy="552635"/>
          </a:xfrm>
        </p:spPr>
        <p:txBody>
          <a:bodyPr anchor="b">
            <a:normAutofit/>
          </a:bodyPr>
          <a:lstStyle>
            <a:lvl1pPr marL="0" indent="0" algn="r">
              <a:buNone/>
              <a:defRPr lang="en-US" sz="1500" b="1" i="0" kern="1200" dirty="0">
                <a:solidFill>
                  <a:schemeClr val="tx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1997451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g"/><Relationship Id="rId7" Type="http://schemas.openxmlformats.org/officeDocument/2006/relationships/image" Target="../media/image2.png"/><Relationship Id="rId8"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4" Type="http://schemas.openxmlformats.org/officeDocument/2006/relationships/slideLayout" Target="../slideLayouts/slideLayout18.xml"/><Relationship Id="rId15" Type="http://schemas.openxmlformats.org/officeDocument/2006/relationships/slideLayout" Target="../slideLayouts/slideLayout19.xml"/><Relationship Id="rId16" Type="http://schemas.openxmlformats.org/officeDocument/2006/relationships/slideLayout" Target="../slideLayouts/slideLayout20.xml"/><Relationship Id="rId17" Type="http://schemas.openxmlformats.org/officeDocument/2006/relationships/slideLayout" Target="../slideLayouts/slideLayout21.xml"/><Relationship Id="rId18" Type="http://schemas.openxmlformats.org/officeDocument/2006/relationships/slideLayout" Target="../slideLayouts/slideLayout22.xml"/><Relationship Id="rId19" Type="http://schemas.openxmlformats.org/officeDocument/2006/relationships/slideLayout" Target="../slideLayouts/slideLayout23.xml"/><Relationship Id="rId50" Type="http://schemas.openxmlformats.org/officeDocument/2006/relationships/slideLayout" Target="../slideLayouts/slideLayout54.xml"/><Relationship Id="rId51" Type="http://schemas.openxmlformats.org/officeDocument/2006/relationships/slideLayout" Target="../slideLayouts/slideLayout55.xml"/><Relationship Id="rId52" Type="http://schemas.openxmlformats.org/officeDocument/2006/relationships/slideLayout" Target="../slideLayouts/slideLayout56.xml"/><Relationship Id="rId53" Type="http://schemas.openxmlformats.org/officeDocument/2006/relationships/slideLayout" Target="../slideLayouts/slideLayout57.xml"/><Relationship Id="rId54" Type="http://schemas.openxmlformats.org/officeDocument/2006/relationships/slideLayout" Target="../slideLayouts/slideLayout58.xml"/><Relationship Id="rId55" Type="http://schemas.openxmlformats.org/officeDocument/2006/relationships/slideLayout" Target="../slideLayouts/slideLayout59.xml"/><Relationship Id="rId56" Type="http://schemas.openxmlformats.org/officeDocument/2006/relationships/slideLayout" Target="../slideLayouts/slideLayout60.xml"/><Relationship Id="rId57" Type="http://schemas.openxmlformats.org/officeDocument/2006/relationships/slideLayout" Target="../slideLayouts/slideLayout61.xml"/><Relationship Id="rId58" Type="http://schemas.openxmlformats.org/officeDocument/2006/relationships/slideLayout" Target="../slideLayouts/slideLayout62.xml"/><Relationship Id="rId59" Type="http://schemas.openxmlformats.org/officeDocument/2006/relationships/slideLayout" Target="../slideLayouts/slideLayout63.xml"/><Relationship Id="rId40" Type="http://schemas.openxmlformats.org/officeDocument/2006/relationships/slideLayout" Target="../slideLayouts/slideLayout44.xml"/><Relationship Id="rId41" Type="http://schemas.openxmlformats.org/officeDocument/2006/relationships/slideLayout" Target="../slideLayouts/slideLayout45.xml"/><Relationship Id="rId42" Type="http://schemas.openxmlformats.org/officeDocument/2006/relationships/slideLayout" Target="../slideLayouts/slideLayout46.xml"/><Relationship Id="rId43" Type="http://schemas.openxmlformats.org/officeDocument/2006/relationships/slideLayout" Target="../slideLayouts/slideLayout47.xml"/><Relationship Id="rId44" Type="http://schemas.openxmlformats.org/officeDocument/2006/relationships/slideLayout" Target="../slideLayouts/slideLayout48.xml"/><Relationship Id="rId45" Type="http://schemas.openxmlformats.org/officeDocument/2006/relationships/slideLayout" Target="../slideLayouts/slideLayout49.xml"/><Relationship Id="rId46" Type="http://schemas.openxmlformats.org/officeDocument/2006/relationships/slideLayout" Target="../slideLayouts/slideLayout50.xml"/><Relationship Id="rId47" Type="http://schemas.openxmlformats.org/officeDocument/2006/relationships/slideLayout" Target="../slideLayouts/slideLayout51.xml"/><Relationship Id="rId48" Type="http://schemas.openxmlformats.org/officeDocument/2006/relationships/slideLayout" Target="../slideLayouts/slideLayout52.xml"/><Relationship Id="rId49" Type="http://schemas.openxmlformats.org/officeDocument/2006/relationships/slideLayout" Target="../slideLayouts/slideLayout53.xml"/><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30" Type="http://schemas.openxmlformats.org/officeDocument/2006/relationships/slideLayout" Target="../slideLayouts/slideLayout34.xml"/><Relationship Id="rId31" Type="http://schemas.openxmlformats.org/officeDocument/2006/relationships/slideLayout" Target="../slideLayouts/slideLayout35.xml"/><Relationship Id="rId32" Type="http://schemas.openxmlformats.org/officeDocument/2006/relationships/slideLayout" Target="../slideLayouts/slideLayout36.xml"/><Relationship Id="rId33" Type="http://schemas.openxmlformats.org/officeDocument/2006/relationships/slideLayout" Target="../slideLayouts/slideLayout37.xml"/><Relationship Id="rId34" Type="http://schemas.openxmlformats.org/officeDocument/2006/relationships/slideLayout" Target="../slideLayouts/slideLayout38.xml"/><Relationship Id="rId35" Type="http://schemas.openxmlformats.org/officeDocument/2006/relationships/slideLayout" Target="../slideLayouts/slideLayout39.xml"/><Relationship Id="rId36" Type="http://schemas.openxmlformats.org/officeDocument/2006/relationships/slideLayout" Target="../slideLayouts/slideLayout40.xml"/><Relationship Id="rId37" Type="http://schemas.openxmlformats.org/officeDocument/2006/relationships/slideLayout" Target="../slideLayouts/slideLayout41.xml"/><Relationship Id="rId38" Type="http://schemas.openxmlformats.org/officeDocument/2006/relationships/slideLayout" Target="../slideLayouts/slideLayout42.xml"/><Relationship Id="rId39" Type="http://schemas.openxmlformats.org/officeDocument/2006/relationships/slideLayout" Target="../slideLayouts/slideLayout43.xml"/><Relationship Id="rId20" Type="http://schemas.openxmlformats.org/officeDocument/2006/relationships/slideLayout" Target="../slideLayouts/slideLayout24.xml"/><Relationship Id="rId21" Type="http://schemas.openxmlformats.org/officeDocument/2006/relationships/slideLayout" Target="../slideLayouts/slideLayout25.xml"/><Relationship Id="rId22" Type="http://schemas.openxmlformats.org/officeDocument/2006/relationships/slideLayout" Target="../slideLayouts/slideLayout26.xml"/><Relationship Id="rId23" Type="http://schemas.openxmlformats.org/officeDocument/2006/relationships/slideLayout" Target="../slideLayouts/slideLayout27.xml"/><Relationship Id="rId24" Type="http://schemas.openxmlformats.org/officeDocument/2006/relationships/slideLayout" Target="../slideLayouts/slideLayout28.xml"/><Relationship Id="rId25" Type="http://schemas.openxmlformats.org/officeDocument/2006/relationships/slideLayout" Target="../slideLayouts/slideLayout29.xml"/><Relationship Id="rId26" Type="http://schemas.openxmlformats.org/officeDocument/2006/relationships/slideLayout" Target="../slideLayouts/slideLayout30.xml"/><Relationship Id="rId27" Type="http://schemas.openxmlformats.org/officeDocument/2006/relationships/slideLayout" Target="../slideLayouts/slideLayout31.xml"/><Relationship Id="rId28" Type="http://schemas.openxmlformats.org/officeDocument/2006/relationships/slideLayout" Target="../slideLayouts/slideLayout32.xml"/><Relationship Id="rId29" Type="http://schemas.openxmlformats.org/officeDocument/2006/relationships/slideLayout" Target="../slideLayouts/slideLayout33.xml"/><Relationship Id="rId60" Type="http://schemas.openxmlformats.org/officeDocument/2006/relationships/theme" Target="../theme/theme2.xml"/><Relationship Id="rId10" Type="http://schemas.openxmlformats.org/officeDocument/2006/relationships/slideLayout" Target="../slideLayouts/slideLayout14.xml"/><Relationship Id="rId11" Type="http://schemas.openxmlformats.org/officeDocument/2006/relationships/slideLayout" Target="../slideLayouts/slideLayout15.xml"/><Relationship Id="rId12"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6.xml"/><Relationship Id="rId4" Type="http://schemas.openxmlformats.org/officeDocument/2006/relationships/slideLayout" Target="../slideLayouts/slideLayout67.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theme" Target="../theme/theme3.xml"/><Relationship Id="rId8" Type="http://schemas.openxmlformats.org/officeDocument/2006/relationships/image" Target="../media/image1.jpg"/><Relationship Id="rId9" Type="http://schemas.openxmlformats.org/officeDocument/2006/relationships/image" Target="../media/image11.emf"/><Relationship Id="rId10" Type="http://schemas.openxmlformats.org/officeDocument/2006/relationships/image" Target="../media/image12.emf"/><Relationship Id="rId1" Type="http://schemas.openxmlformats.org/officeDocument/2006/relationships/slideLayout" Target="../slideLayouts/slideLayout64.xml"/><Relationship Id="rId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theme" Target="../theme/theme4.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01.xml"/><Relationship Id="rId20" Type="http://schemas.openxmlformats.org/officeDocument/2006/relationships/slideLayout" Target="../slideLayouts/slideLayout112.xml"/><Relationship Id="rId21" Type="http://schemas.openxmlformats.org/officeDocument/2006/relationships/slideLayout" Target="../slideLayouts/slideLayout113.xml"/><Relationship Id="rId22" Type="http://schemas.openxmlformats.org/officeDocument/2006/relationships/slideLayout" Target="../slideLayouts/slideLayout114.xml"/><Relationship Id="rId23" Type="http://schemas.openxmlformats.org/officeDocument/2006/relationships/slideLayout" Target="../slideLayouts/slideLayout115.xml"/><Relationship Id="rId24" Type="http://schemas.openxmlformats.org/officeDocument/2006/relationships/theme" Target="../theme/theme5.xml"/><Relationship Id="rId10" Type="http://schemas.openxmlformats.org/officeDocument/2006/relationships/slideLayout" Target="../slideLayouts/slideLayout102.xml"/><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slideLayout" Target="../slideLayouts/slideLayout108.xml"/><Relationship Id="rId17" Type="http://schemas.openxmlformats.org/officeDocument/2006/relationships/slideLayout" Target="../slideLayouts/slideLayout109.xml"/><Relationship Id="rId18" Type="http://schemas.openxmlformats.org/officeDocument/2006/relationships/slideLayout" Target="../slideLayouts/slideLayout110.xml"/><Relationship Id="rId19" Type="http://schemas.openxmlformats.org/officeDocument/2006/relationships/slideLayout" Target="../slideLayouts/slideLayout111.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theme" Target="../theme/theme6.xml"/><Relationship Id="rId9" Type="http://schemas.openxmlformats.org/officeDocument/2006/relationships/image" Target="../media/image32.png"/><Relationship Id="rId1" Type="http://schemas.openxmlformats.org/officeDocument/2006/relationships/slideLayout" Target="../slideLayouts/slideLayout116.xml"/><Relationship Id="rId2"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1" y="0"/>
            <a:ext cx="9147971" cy="5143500"/>
            <a:chOff x="0" y="0"/>
            <a:chExt cx="14636754" cy="8229600"/>
          </a:xfrm>
        </p:grpSpPr>
        <p:pic>
          <p:nvPicPr>
            <p:cNvPr id="18" name="Picture 17" descr="AA_WhiteBCKGRND_.jp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0"/>
              <a:ext cx="14630400" cy="8229600"/>
            </a:xfrm>
            <a:prstGeom prst="rect">
              <a:avLst/>
            </a:prstGeom>
          </p:spPr>
        </p:pic>
        <p:pic>
          <p:nvPicPr>
            <p:cNvPr id="19" name="Picture 1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1593055" y="176924"/>
              <a:ext cx="505157" cy="505157"/>
            </a:xfrm>
            <a:prstGeom prst="rect">
              <a:avLst/>
            </a:prstGeom>
          </p:spPr>
        </p:pic>
        <p:pic>
          <p:nvPicPr>
            <p:cNvPr id="20" name="Picture 19"/>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986313" y="88573"/>
              <a:ext cx="2650441" cy="626173"/>
            </a:xfrm>
            <a:prstGeom prst="rect">
              <a:avLst/>
            </a:prstGeom>
          </p:spPr>
        </p:pic>
      </p:grpSp>
      <p:sp>
        <p:nvSpPr>
          <p:cNvPr id="2" name="Title Placeholder 1"/>
          <p:cNvSpPr>
            <a:spLocks noGrp="1"/>
          </p:cNvSpPr>
          <p:nvPr>
            <p:ph type="title"/>
          </p:nvPr>
        </p:nvSpPr>
        <p:spPr>
          <a:xfrm>
            <a:off x="629047" y="40105"/>
            <a:ext cx="7885906" cy="994172"/>
          </a:xfrm>
          <a:prstGeom prst="rect">
            <a:avLst/>
          </a:prstGeom>
        </p:spPr>
        <p:txBody>
          <a:bodyPr vert="horz" lIns="57150" tIns="28575" rIns="57150" bIns="28575" rtlCol="0" anchor="ctr">
            <a:normAutofit/>
          </a:bodyPr>
          <a:lstStyle/>
          <a:p>
            <a:r>
              <a:rPr lang="en-US" dirty="0"/>
              <a:t>CLICK TO EDIT MASTER TITLE STYLE</a:t>
            </a:r>
          </a:p>
        </p:txBody>
      </p:sp>
      <p:sp>
        <p:nvSpPr>
          <p:cNvPr id="3" name="Text Placeholder 2"/>
          <p:cNvSpPr>
            <a:spLocks noGrp="1"/>
          </p:cNvSpPr>
          <p:nvPr>
            <p:ph type="body" idx="1"/>
          </p:nvPr>
        </p:nvSpPr>
        <p:spPr>
          <a:xfrm>
            <a:off x="753836" y="881304"/>
            <a:ext cx="7885906" cy="3263305"/>
          </a:xfrm>
          <a:prstGeom prst="rect">
            <a:avLst/>
          </a:prstGeom>
        </p:spPr>
        <p:txBody>
          <a:bodyPr vert="horz" lIns="57150" tIns="28575" rIns="57150" bIns="2857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629048" y="4767461"/>
            <a:ext cx="2056805" cy="273844"/>
          </a:xfrm>
          <a:prstGeom prst="rect">
            <a:avLst/>
          </a:prstGeom>
        </p:spPr>
        <p:txBody>
          <a:bodyPr vert="horz" lIns="57150" tIns="28575" rIns="57150" bIns="28575" rtlCol="0" anchor="ctr"/>
          <a:lstStyle>
            <a:lvl1pPr algn="l">
              <a:defRPr sz="800">
                <a:solidFill>
                  <a:schemeClr val="tx1">
                    <a:tint val="75000"/>
                  </a:schemeClr>
                </a:solidFill>
              </a:defRPr>
            </a:lvl1pPr>
          </a:lstStyle>
          <a:p>
            <a:fld id="{5FF19962-2F72-4520-9ED4-05263D7D78A7}" type="datetime1">
              <a:rPr lang="en-US" smtClean="0"/>
              <a:t>9/14/19</a:t>
            </a:fld>
            <a:endParaRPr lang="en-US" dirty="0"/>
          </a:p>
        </p:txBody>
      </p:sp>
      <p:sp>
        <p:nvSpPr>
          <p:cNvPr id="5" name="Footer Placeholder 4"/>
          <p:cNvSpPr>
            <a:spLocks noGrp="1"/>
          </p:cNvSpPr>
          <p:nvPr>
            <p:ph type="ftr" sz="quarter" idx="3"/>
          </p:nvPr>
        </p:nvSpPr>
        <p:spPr>
          <a:xfrm>
            <a:off x="3029150" y="4767461"/>
            <a:ext cx="3085703" cy="273844"/>
          </a:xfrm>
          <a:prstGeom prst="rect">
            <a:avLst/>
          </a:prstGeom>
        </p:spPr>
        <p:txBody>
          <a:bodyPr vert="horz" lIns="57150" tIns="28575" rIns="57150" bIns="28575"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8149" y="4767461"/>
            <a:ext cx="2056804" cy="273844"/>
          </a:xfrm>
          <a:prstGeom prst="rect">
            <a:avLst/>
          </a:prstGeom>
        </p:spPr>
        <p:txBody>
          <a:bodyPr vert="horz" lIns="57150" tIns="28575" rIns="57150" bIns="28575" rtlCol="0" anchor="ctr"/>
          <a:lstStyle>
            <a:lvl1pPr algn="r">
              <a:defRPr sz="800">
                <a:solidFill>
                  <a:schemeClr val="tx1">
                    <a:tint val="75000"/>
                  </a:schemeClr>
                </a:solidFill>
              </a:defRPr>
            </a:lvl1pPr>
          </a:lstStyle>
          <a:p>
            <a:fld id="{CE8854BB-B8D4-304F-AB38-9709776CCD7A}" type="slidenum">
              <a:rPr lang="en-US" smtClean="0"/>
              <a:t>‹#›</a:t>
            </a:fld>
            <a:endParaRPr lang="en-US" dirty="0"/>
          </a:p>
        </p:txBody>
      </p:sp>
    </p:spTree>
    <p:extLst>
      <p:ext uri="{BB962C8B-B14F-4D97-AF65-F5344CB8AC3E}">
        <p14:creationId xmlns:p14="http://schemas.microsoft.com/office/powerpoint/2010/main" val="3338463857"/>
      </p:ext>
    </p:extLst>
  </p:cSld>
  <p:clrMap bg1="lt1" tx1="dk1" bg2="lt2" tx2="dk2" accent1="accent1" accent2="accent2" accent3="accent3" accent4="accent4" accent5="accent5" accent6="accent6" hlink="hlink" folHlink="folHlink"/>
  <p:sldLayoutIdLst>
    <p:sldLayoutId id="2147483880" r:id="rId1"/>
    <p:sldLayoutId id="2147483888" r:id="rId2"/>
    <p:sldLayoutId id="2147483913" r:id="rId3"/>
    <p:sldLayoutId id="2147484041" r:id="rId4"/>
  </p:sldLayoutIdLst>
  <p:hf sldNum="0" hdr="0" ftr="0"/>
  <p:txStyles>
    <p:titleStyle>
      <a:lvl1pPr algn="l" defTabSz="571500" rtl="0" eaLnBrk="1" latinLnBrk="0" hangingPunct="1">
        <a:lnSpc>
          <a:spcPct val="90000"/>
        </a:lnSpc>
        <a:spcBef>
          <a:spcPct val="0"/>
        </a:spcBef>
        <a:buNone/>
        <a:defRPr sz="2200" b="1" i="0" kern="1200">
          <a:solidFill>
            <a:srgbClr val="0078D2"/>
          </a:solidFill>
          <a:latin typeface="Arial" charset="0"/>
          <a:ea typeface="Arial" charset="0"/>
          <a:cs typeface="Arial" charset="0"/>
        </a:defRPr>
      </a:lvl1pPr>
    </p:titleStyle>
    <p:bodyStyle>
      <a:lvl1pPr marL="228600" indent="-228600" algn="l" defTabSz="571500" rtl="0" eaLnBrk="1" latinLnBrk="0" hangingPunct="1">
        <a:lnSpc>
          <a:spcPct val="90000"/>
        </a:lnSpc>
        <a:spcBef>
          <a:spcPts val="625"/>
        </a:spcBef>
        <a:buClr>
          <a:srgbClr val="0070C0"/>
        </a:buClr>
        <a:buFont typeface="Arial" panose="020B0604020202020204" pitchFamily="34" charset="0"/>
        <a:buChar char="•"/>
        <a:defRPr sz="1600" b="0" i="0" kern="120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0C0"/>
        </a:buClr>
        <a:buFont typeface="Symbol" panose="05050102010706020507" pitchFamily="18" charset="2"/>
        <a:buChar char="-"/>
        <a:defRPr sz="1400" b="0" i="0" kern="120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0C0"/>
        </a:buClr>
        <a:buFont typeface="Arial" panose="020B0604020202020204" pitchFamily="34" charset="0"/>
        <a:buChar char="•"/>
        <a:defRPr sz="1200" b="0" i="0" kern="120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0C0"/>
        </a:buClr>
        <a:buFont typeface="Symbol" panose="05050102010706020507" pitchFamily="18" charset="2"/>
        <a:buChar char="-"/>
        <a:defRPr sz="1000" b="0" i="0" kern="120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sz="1000" b="0" i="0" kern="120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p:bodyStyle>
    <p:otherStyle>
      <a:defPPr>
        <a:defRPr lang="en-US"/>
      </a:defPPr>
      <a:lvl1pPr marL="0" algn="l" defTabSz="571500" rtl="0" eaLnBrk="1" latinLnBrk="0" hangingPunct="1">
        <a:defRPr sz="1100" kern="1200">
          <a:solidFill>
            <a:schemeClr val="tx1"/>
          </a:solidFill>
          <a:latin typeface="+mn-lt"/>
          <a:ea typeface="+mn-ea"/>
          <a:cs typeface="+mn-cs"/>
        </a:defRPr>
      </a:lvl1pPr>
      <a:lvl2pPr marL="285750" algn="l" defTabSz="571500" rtl="0" eaLnBrk="1" latinLnBrk="0" hangingPunct="1">
        <a:defRPr sz="1100" kern="1200">
          <a:solidFill>
            <a:schemeClr val="tx1"/>
          </a:solidFill>
          <a:latin typeface="+mn-lt"/>
          <a:ea typeface="+mn-ea"/>
          <a:cs typeface="+mn-cs"/>
        </a:defRPr>
      </a:lvl2pPr>
      <a:lvl3pPr marL="571500" algn="l" defTabSz="571500" rtl="0" eaLnBrk="1" latinLnBrk="0" hangingPunct="1">
        <a:defRPr sz="1100" kern="1200">
          <a:solidFill>
            <a:schemeClr val="tx1"/>
          </a:solidFill>
          <a:latin typeface="+mn-lt"/>
          <a:ea typeface="+mn-ea"/>
          <a:cs typeface="+mn-cs"/>
        </a:defRPr>
      </a:lvl3pPr>
      <a:lvl4pPr marL="857250" algn="l" defTabSz="571500" rtl="0" eaLnBrk="1" latinLnBrk="0" hangingPunct="1">
        <a:defRPr sz="1100" kern="1200">
          <a:solidFill>
            <a:schemeClr val="tx1"/>
          </a:solidFill>
          <a:latin typeface="+mn-lt"/>
          <a:ea typeface="+mn-ea"/>
          <a:cs typeface="+mn-cs"/>
        </a:defRPr>
      </a:lvl4pPr>
      <a:lvl5pPr marL="1143000" algn="l" defTabSz="571500" rtl="0" eaLnBrk="1" latinLnBrk="0" hangingPunct="1">
        <a:defRPr sz="1100" kern="1200">
          <a:solidFill>
            <a:schemeClr val="tx1"/>
          </a:solidFill>
          <a:latin typeface="+mn-lt"/>
          <a:ea typeface="+mn-ea"/>
          <a:cs typeface="+mn-cs"/>
        </a:defRPr>
      </a:lvl5pPr>
      <a:lvl6pPr marL="1428750" algn="l" defTabSz="571500" rtl="0" eaLnBrk="1" latinLnBrk="0" hangingPunct="1">
        <a:defRPr sz="1100" kern="1200">
          <a:solidFill>
            <a:schemeClr val="tx1"/>
          </a:solidFill>
          <a:latin typeface="+mn-lt"/>
          <a:ea typeface="+mn-ea"/>
          <a:cs typeface="+mn-cs"/>
        </a:defRPr>
      </a:lvl6pPr>
      <a:lvl7pPr marL="1714500" algn="l" defTabSz="571500" rtl="0" eaLnBrk="1" latinLnBrk="0" hangingPunct="1">
        <a:defRPr sz="1100" kern="1200">
          <a:solidFill>
            <a:schemeClr val="tx1"/>
          </a:solidFill>
          <a:latin typeface="+mn-lt"/>
          <a:ea typeface="+mn-ea"/>
          <a:cs typeface="+mn-cs"/>
        </a:defRPr>
      </a:lvl7pPr>
      <a:lvl8pPr marL="2000250" algn="l" defTabSz="571500" rtl="0" eaLnBrk="1" latinLnBrk="0" hangingPunct="1">
        <a:defRPr sz="1100" kern="1200">
          <a:solidFill>
            <a:schemeClr val="tx1"/>
          </a:solidFill>
          <a:latin typeface="+mn-lt"/>
          <a:ea typeface="+mn-ea"/>
          <a:cs typeface="+mn-cs"/>
        </a:defRPr>
      </a:lvl8pPr>
      <a:lvl9pPr marL="2286000" algn="l" defTabSz="571500"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9767695"/>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49" r:id="rId35"/>
    <p:sldLayoutId id="2147483950" r:id="rId36"/>
    <p:sldLayoutId id="2147483951" r:id="rId37"/>
    <p:sldLayoutId id="2147483952" r:id="rId38"/>
    <p:sldLayoutId id="2147483953" r:id="rId39"/>
    <p:sldLayoutId id="2147483954" r:id="rId40"/>
    <p:sldLayoutId id="2147483955" r:id="rId41"/>
    <p:sldLayoutId id="2147483956" r:id="rId42"/>
    <p:sldLayoutId id="2147483957" r:id="rId43"/>
    <p:sldLayoutId id="2147483958" r:id="rId44"/>
    <p:sldLayoutId id="2147483959" r:id="rId45"/>
    <p:sldLayoutId id="2147483960" r:id="rId46"/>
    <p:sldLayoutId id="2147483961" r:id="rId47"/>
    <p:sldLayoutId id="2147483962" r:id="rId48"/>
    <p:sldLayoutId id="2147483963" r:id="rId49"/>
    <p:sldLayoutId id="2147483964" r:id="rId50"/>
    <p:sldLayoutId id="2147483965" r:id="rId51"/>
    <p:sldLayoutId id="2147483966" r:id="rId52"/>
    <p:sldLayoutId id="2147483967" r:id="rId53"/>
    <p:sldLayoutId id="2147483968" r:id="rId54"/>
    <p:sldLayoutId id="2147483969" r:id="rId55"/>
    <p:sldLayoutId id="2147483970" r:id="rId56"/>
    <p:sldLayoutId id="2147483971" r:id="rId57"/>
    <p:sldLayoutId id="2147483972" r:id="rId58"/>
    <p:sldLayoutId id="2147483973" r:id="rId59"/>
  </p:sldLayoutIdLst>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46000">
              <a:schemeClr val="bg1">
                <a:lumMod val="95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7" name="Picture 6" descr="AA_WhiteBCKGRND_.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9" name="Picture 8" descr="ow_1cs_ol_60grey copy.eps"/>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59055" y="103073"/>
            <a:ext cx="308352" cy="308352"/>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499685" y="40131"/>
            <a:ext cx="1652274" cy="392065"/>
          </a:xfrm>
          <a:prstGeom prst="rect">
            <a:avLst/>
          </a:prstGeom>
        </p:spPr>
      </p:pic>
      <p:sp>
        <p:nvSpPr>
          <p:cNvPr id="2" name="Title Placeholder 1"/>
          <p:cNvSpPr>
            <a:spLocks noGrp="1"/>
          </p:cNvSpPr>
          <p:nvPr>
            <p:ph type="title"/>
          </p:nvPr>
        </p:nvSpPr>
        <p:spPr>
          <a:xfrm>
            <a:off x="629064" y="40132"/>
            <a:ext cx="7885907" cy="994172"/>
          </a:xfrm>
          <a:prstGeom prst="rect">
            <a:avLst/>
          </a:prstGeom>
        </p:spPr>
        <p:txBody>
          <a:bodyPr vert="horz" lIns="76193" tIns="38097" rIns="76193" bIns="38097" rtlCol="0" anchor="ctr">
            <a:normAutofit/>
          </a:bodyPr>
          <a:lstStyle/>
          <a:p>
            <a:r>
              <a:rPr lang="en-US" dirty="0"/>
              <a:t>CLICK TO EDIT MASTER TITLE STYLE</a:t>
            </a:r>
          </a:p>
        </p:txBody>
      </p:sp>
      <p:sp>
        <p:nvSpPr>
          <p:cNvPr id="3" name="Text Placeholder 2"/>
          <p:cNvSpPr>
            <a:spLocks noGrp="1"/>
          </p:cNvSpPr>
          <p:nvPr>
            <p:ph type="body" idx="1"/>
          </p:nvPr>
        </p:nvSpPr>
        <p:spPr>
          <a:xfrm>
            <a:off x="629064" y="1034304"/>
            <a:ext cx="7885907" cy="3263305"/>
          </a:xfrm>
          <a:prstGeom prst="rect">
            <a:avLst/>
          </a:prstGeom>
        </p:spPr>
        <p:txBody>
          <a:bodyPr vert="horz" lIns="76193" tIns="38097" rIns="76193" bIns="3809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9065" y="4767488"/>
            <a:ext cx="2056805" cy="273844"/>
          </a:xfrm>
          <a:prstGeom prst="rect">
            <a:avLst/>
          </a:prstGeom>
        </p:spPr>
        <p:txBody>
          <a:bodyPr vert="horz" lIns="76193" tIns="38097" rIns="76193" bIns="38097" rtlCol="0" anchor="ctr"/>
          <a:lstStyle>
            <a:lvl1pPr algn="l">
              <a:defRPr sz="675">
                <a:solidFill>
                  <a:schemeClr val="tx1">
                    <a:tint val="75000"/>
                  </a:schemeClr>
                </a:solidFill>
              </a:defRPr>
            </a:lvl1pPr>
          </a:lstStyle>
          <a:p>
            <a:pPr defTabSz="685739"/>
            <a:endParaRPr lang="en-US" dirty="0">
              <a:solidFill>
                <a:prstClr val="black">
                  <a:tint val="75000"/>
                </a:prstClr>
              </a:solidFill>
            </a:endParaRPr>
          </a:p>
        </p:txBody>
      </p:sp>
      <p:sp>
        <p:nvSpPr>
          <p:cNvPr id="5" name="Footer Placeholder 4"/>
          <p:cNvSpPr>
            <a:spLocks noGrp="1"/>
          </p:cNvSpPr>
          <p:nvPr>
            <p:ph type="ftr" sz="quarter" idx="3"/>
          </p:nvPr>
        </p:nvSpPr>
        <p:spPr>
          <a:xfrm>
            <a:off x="3029167" y="4767488"/>
            <a:ext cx="3085703" cy="273844"/>
          </a:xfrm>
          <a:prstGeom prst="rect">
            <a:avLst/>
          </a:prstGeom>
        </p:spPr>
        <p:txBody>
          <a:bodyPr vert="horz" lIns="76193" tIns="38097" rIns="76193" bIns="38097" rtlCol="0" anchor="ctr"/>
          <a:lstStyle>
            <a:lvl1pPr algn="ctr">
              <a:defRPr sz="675">
                <a:solidFill>
                  <a:schemeClr val="tx1">
                    <a:tint val="75000"/>
                  </a:schemeClr>
                </a:solidFill>
              </a:defRPr>
            </a:lvl1pPr>
          </a:lstStyle>
          <a:p>
            <a:pPr defTabSz="685739"/>
            <a:endParaRPr lang="en-US" dirty="0">
              <a:solidFill>
                <a:prstClr val="black">
                  <a:tint val="75000"/>
                </a:prstClr>
              </a:solidFill>
            </a:endParaRPr>
          </a:p>
        </p:txBody>
      </p:sp>
      <p:sp>
        <p:nvSpPr>
          <p:cNvPr id="6" name="Slide Number Placeholder 5"/>
          <p:cNvSpPr>
            <a:spLocks noGrp="1"/>
          </p:cNvSpPr>
          <p:nvPr>
            <p:ph type="sldNum" sz="quarter" idx="4"/>
          </p:nvPr>
        </p:nvSpPr>
        <p:spPr>
          <a:xfrm>
            <a:off x="6915150" y="4767488"/>
            <a:ext cx="2056804" cy="273844"/>
          </a:xfrm>
          <a:prstGeom prst="rect">
            <a:avLst/>
          </a:prstGeom>
        </p:spPr>
        <p:txBody>
          <a:bodyPr vert="horz" lIns="76193" tIns="38097" rIns="76193" bIns="38097" rtlCol="0" anchor="ctr"/>
          <a:lstStyle>
            <a:lvl1pPr algn="r">
              <a:defRPr sz="675">
                <a:solidFill>
                  <a:schemeClr val="tx1">
                    <a:tint val="75000"/>
                  </a:schemeClr>
                </a:solidFill>
              </a:defRPr>
            </a:lvl1pPr>
          </a:lstStyle>
          <a:p>
            <a:pPr defTabSz="685739"/>
            <a:fld id="{CE8854BB-B8D4-304F-AB38-9709776CCD7A}" type="slidenum">
              <a:rPr lang="en-US" smtClean="0">
                <a:solidFill>
                  <a:prstClr val="black">
                    <a:tint val="75000"/>
                  </a:prstClr>
                </a:solidFill>
              </a:rPr>
              <a:pPr defTabSz="685739"/>
              <a:t>‹#›</a:t>
            </a:fld>
            <a:endParaRPr lang="en-US" dirty="0">
              <a:solidFill>
                <a:prstClr val="black">
                  <a:tint val="75000"/>
                </a:prstClr>
              </a:solidFill>
            </a:endParaRPr>
          </a:p>
        </p:txBody>
      </p:sp>
    </p:spTree>
    <p:extLst>
      <p:ext uri="{BB962C8B-B14F-4D97-AF65-F5344CB8AC3E}">
        <p14:creationId xmlns:p14="http://schemas.microsoft.com/office/powerpoint/2010/main" val="3823000675"/>
      </p:ext>
    </p:extLst>
  </p:cSld>
  <p:clrMap bg1="lt1" tx1="dk1" bg2="lt2" tx2="dk2" accent1="accent1" accent2="accent2" accent3="accent3" accent4="accent4" accent5="accent5" accent6="accent6" hlink="hlink" folHlink="folHlink"/>
  <p:sldLayoutIdLst>
    <p:sldLayoutId id="2147483977" r:id="rId1"/>
    <p:sldLayoutId id="2147483979" r:id="rId2"/>
    <p:sldLayoutId id="2147483980" r:id="rId3"/>
    <p:sldLayoutId id="2147483981" r:id="rId4"/>
    <p:sldLayoutId id="2147483982" r:id="rId5"/>
    <p:sldLayoutId id="2147483983" r:id="rId6"/>
  </p:sldLayoutIdLst>
  <p:hf hdr="0" ftr="0" dt="0"/>
  <p:txStyles>
    <p:titleStyle>
      <a:lvl1pPr algn="l" defTabSz="571448" rtl="0" eaLnBrk="1" latinLnBrk="0" hangingPunct="1">
        <a:lnSpc>
          <a:spcPct val="90000"/>
        </a:lnSpc>
        <a:spcBef>
          <a:spcPct val="0"/>
        </a:spcBef>
        <a:buNone/>
        <a:defRPr sz="1800" b="1" i="1" kern="1200">
          <a:solidFill>
            <a:schemeClr val="tx1">
              <a:lumMod val="65000"/>
              <a:lumOff val="35000"/>
            </a:schemeClr>
          </a:solidFill>
          <a:latin typeface="Arial" charset="0"/>
          <a:ea typeface="Arial" charset="0"/>
          <a:cs typeface="Arial" charset="0"/>
        </a:defRPr>
      </a:lvl1pPr>
    </p:titleStyle>
    <p:bodyStyle>
      <a:lvl1pPr marL="214293" indent="-214293" algn="l" defTabSz="571448" rtl="0" eaLnBrk="1" latinLnBrk="0" hangingPunct="1">
        <a:lnSpc>
          <a:spcPct val="90000"/>
        </a:lnSpc>
        <a:spcBef>
          <a:spcPts val="625"/>
        </a:spcBef>
        <a:buFont typeface="+mj-lt"/>
        <a:buAutoNum type="arabicPeriod"/>
        <a:defRPr sz="975" b="1" i="0" kern="1200">
          <a:solidFill>
            <a:schemeClr val="tx1">
              <a:lumMod val="65000"/>
              <a:lumOff val="35000"/>
            </a:schemeClr>
          </a:solidFill>
          <a:latin typeface="Arial" charset="0"/>
          <a:ea typeface="Arial" charset="0"/>
          <a:cs typeface="Arial" charset="0"/>
        </a:defRPr>
      </a:lvl1pPr>
      <a:lvl2pPr marL="500018" indent="-214293" algn="l" defTabSz="571448" rtl="0" eaLnBrk="1" latinLnBrk="0" hangingPunct="1">
        <a:lnSpc>
          <a:spcPct val="90000"/>
        </a:lnSpc>
        <a:spcBef>
          <a:spcPts val="313"/>
        </a:spcBef>
        <a:buFont typeface="+mj-lt"/>
        <a:buAutoNum type="arabicPeriod"/>
        <a:defRPr sz="975" b="0" i="0" kern="1200">
          <a:solidFill>
            <a:schemeClr val="tx1">
              <a:lumMod val="65000"/>
              <a:lumOff val="35000"/>
            </a:schemeClr>
          </a:solidFill>
          <a:latin typeface="Arial" charset="0"/>
          <a:ea typeface="Arial" charset="0"/>
          <a:cs typeface="Arial" charset="0"/>
        </a:defRPr>
      </a:lvl2pPr>
      <a:lvl3pPr marL="785742" indent="-214293" algn="l" defTabSz="571448" rtl="0" eaLnBrk="1" latinLnBrk="0" hangingPunct="1">
        <a:lnSpc>
          <a:spcPct val="90000"/>
        </a:lnSpc>
        <a:spcBef>
          <a:spcPts val="313"/>
        </a:spcBef>
        <a:buFont typeface="+mj-lt"/>
        <a:buAutoNum type="arabicPeriod"/>
        <a:defRPr sz="975" b="0" i="0" kern="1200">
          <a:solidFill>
            <a:schemeClr val="tx1">
              <a:lumMod val="65000"/>
              <a:lumOff val="35000"/>
            </a:schemeClr>
          </a:solidFill>
          <a:latin typeface="Arial" charset="0"/>
          <a:ea typeface="Arial" charset="0"/>
          <a:cs typeface="Arial" charset="0"/>
        </a:defRPr>
      </a:lvl3pPr>
      <a:lvl4pPr marL="1071466" indent="-214293" algn="l" defTabSz="571448" rtl="0" eaLnBrk="1" latinLnBrk="0" hangingPunct="1">
        <a:lnSpc>
          <a:spcPct val="90000"/>
        </a:lnSpc>
        <a:spcBef>
          <a:spcPts val="313"/>
        </a:spcBef>
        <a:buFont typeface="+mj-lt"/>
        <a:buAutoNum type="arabicPeriod"/>
        <a:defRPr sz="975" b="0" i="0" kern="1200">
          <a:solidFill>
            <a:schemeClr val="tx1">
              <a:lumMod val="65000"/>
              <a:lumOff val="35000"/>
            </a:schemeClr>
          </a:solidFill>
          <a:latin typeface="Arial" charset="0"/>
          <a:ea typeface="Arial" charset="0"/>
          <a:cs typeface="Arial" charset="0"/>
        </a:defRPr>
      </a:lvl4pPr>
      <a:lvl5pPr marL="1357190" indent="-214293" algn="l" defTabSz="571448" rtl="0" eaLnBrk="1" latinLnBrk="0" hangingPunct="1">
        <a:lnSpc>
          <a:spcPct val="90000"/>
        </a:lnSpc>
        <a:spcBef>
          <a:spcPts val="313"/>
        </a:spcBef>
        <a:buFont typeface="+mj-lt"/>
        <a:buAutoNum type="arabicPeriod"/>
        <a:defRPr sz="975" b="0" i="0" kern="1200">
          <a:solidFill>
            <a:schemeClr val="tx1">
              <a:lumMod val="65000"/>
              <a:lumOff val="35000"/>
            </a:schemeClr>
          </a:solidFill>
          <a:latin typeface="Arial" charset="0"/>
          <a:ea typeface="Arial" charset="0"/>
          <a:cs typeface="Arial" charset="0"/>
        </a:defRPr>
      </a:lvl5pPr>
      <a:lvl6pPr marL="1571483" indent="-142862" algn="l" defTabSz="571448" rtl="0" eaLnBrk="1" latinLnBrk="0" hangingPunct="1">
        <a:lnSpc>
          <a:spcPct val="90000"/>
        </a:lnSpc>
        <a:spcBef>
          <a:spcPts val="313"/>
        </a:spcBef>
        <a:buFont typeface="Arial"/>
        <a:buChar char="•"/>
        <a:defRPr sz="1200" kern="1200">
          <a:solidFill>
            <a:schemeClr val="tx1"/>
          </a:solidFill>
          <a:latin typeface="+mn-lt"/>
          <a:ea typeface="+mn-ea"/>
          <a:cs typeface="+mn-cs"/>
        </a:defRPr>
      </a:lvl6pPr>
      <a:lvl7pPr marL="1857208" indent="-142862" algn="l" defTabSz="571448" rtl="0" eaLnBrk="1" latinLnBrk="0" hangingPunct="1">
        <a:lnSpc>
          <a:spcPct val="90000"/>
        </a:lnSpc>
        <a:spcBef>
          <a:spcPts val="313"/>
        </a:spcBef>
        <a:buFont typeface="Arial"/>
        <a:buChar char="•"/>
        <a:defRPr sz="1200" kern="1200">
          <a:solidFill>
            <a:schemeClr val="tx1"/>
          </a:solidFill>
          <a:latin typeface="+mn-lt"/>
          <a:ea typeface="+mn-ea"/>
          <a:cs typeface="+mn-cs"/>
        </a:defRPr>
      </a:lvl7pPr>
      <a:lvl8pPr marL="2142932" indent="-142862" algn="l" defTabSz="571448" rtl="0" eaLnBrk="1" latinLnBrk="0" hangingPunct="1">
        <a:lnSpc>
          <a:spcPct val="90000"/>
        </a:lnSpc>
        <a:spcBef>
          <a:spcPts val="313"/>
        </a:spcBef>
        <a:buFont typeface="Arial"/>
        <a:buChar char="•"/>
        <a:defRPr sz="1200" kern="1200">
          <a:solidFill>
            <a:schemeClr val="tx1"/>
          </a:solidFill>
          <a:latin typeface="+mn-lt"/>
          <a:ea typeface="+mn-ea"/>
          <a:cs typeface="+mn-cs"/>
        </a:defRPr>
      </a:lvl8pPr>
      <a:lvl9pPr marL="2428657" indent="-142862" algn="l" defTabSz="571448" rtl="0" eaLnBrk="1" latinLnBrk="0" hangingPunct="1">
        <a:lnSpc>
          <a:spcPct val="90000"/>
        </a:lnSpc>
        <a:spcBef>
          <a:spcPts val="313"/>
        </a:spcBef>
        <a:buFont typeface="Arial"/>
        <a:buChar char="•"/>
        <a:defRPr sz="1200" kern="1200">
          <a:solidFill>
            <a:schemeClr val="tx1"/>
          </a:solidFill>
          <a:latin typeface="+mn-lt"/>
          <a:ea typeface="+mn-ea"/>
          <a:cs typeface="+mn-cs"/>
        </a:defRPr>
      </a:lvl9pPr>
    </p:bodyStyle>
    <p:otherStyle>
      <a:defPPr>
        <a:defRPr lang="en-US"/>
      </a:defPPr>
      <a:lvl1pPr marL="0" algn="l" defTabSz="571448" rtl="0" eaLnBrk="1" latinLnBrk="0" hangingPunct="1">
        <a:defRPr sz="1200" kern="1200">
          <a:solidFill>
            <a:schemeClr val="tx1"/>
          </a:solidFill>
          <a:latin typeface="+mn-lt"/>
          <a:ea typeface="+mn-ea"/>
          <a:cs typeface="+mn-cs"/>
        </a:defRPr>
      </a:lvl1pPr>
      <a:lvl2pPr marL="285725" algn="l" defTabSz="571448" rtl="0" eaLnBrk="1" latinLnBrk="0" hangingPunct="1">
        <a:defRPr sz="1200" kern="1200">
          <a:solidFill>
            <a:schemeClr val="tx1"/>
          </a:solidFill>
          <a:latin typeface="+mn-lt"/>
          <a:ea typeface="+mn-ea"/>
          <a:cs typeface="+mn-cs"/>
        </a:defRPr>
      </a:lvl2pPr>
      <a:lvl3pPr marL="571448" algn="l" defTabSz="571448" rtl="0" eaLnBrk="1" latinLnBrk="0" hangingPunct="1">
        <a:defRPr sz="1200" kern="1200">
          <a:solidFill>
            <a:schemeClr val="tx1"/>
          </a:solidFill>
          <a:latin typeface="+mn-lt"/>
          <a:ea typeface="+mn-ea"/>
          <a:cs typeface="+mn-cs"/>
        </a:defRPr>
      </a:lvl3pPr>
      <a:lvl4pPr marL="857173" algn="l" defTabSz="571448" rtl="0" eaLnBrk="1" latinLnBrk="0" hangingPunct="1">
        <a:defRPr sz="1200" kern="1200">
          <a:solidFill>
            <a:schemeClr val="tx1"/>
          </a:solidFill>
          <a:latin typeface="+mn-lt"/>
          <a:ea typeface="+mn-ea"/>
          <a:cs typeface="+mn-cs"/>
        </a:defRPr>
      </a:lvl4pPr>
      <a:lvl5pPr marL="1142897" algn="l" defTabSz="571448" rtl="0" eaLnBrk="1" latinLnBrk="0" hangingPunct="1">
        <a:defRPr sz="1200" kern="1200">
          <a:solidFill>
            <a:schemeClr val="tx1"/>
          </a:solidFill>
          <a:latin typeface="+mn-lt"/>
          <a:ea typeface="+mn-ea"/>
          <a:cs typeface="+mn-cs"/>
        </a:defRPr>
      </a:lvl5pPr>
      <a:lvl6pPr marL="1428622" algn="l" defTabSz="571448" rtl="0" eaLnBrk="1" latinLnBrk="0" hangingPunct="1">
        <a:defRPr sz="1200" kern="1200">
          <a:solidFill>
            <a:schemeClr val="tx1"/>
          </a:solidFill>
          <a:latin typeface="+mn-lt"/>
          <a:ea typeface="+mn-ea"/>
          <a:cs typeface="+mn-cs"/>
        </a:defRPr>
      </a:lvl6pPr>
      <a:lvl7pPr marL="1714346" algn="l" defTabSz="571448" rtl="0" eaLnBrk="1" latinLnBrk="0" hangingPunct="1">
        <a:defRPr sz="1200" kern="1200">
          <a:solidFill>
            <a:schemeClr val="tx1"/>
          </a:solidFill>
          <a:latin typeface="+mn-lt"/>
          <a:ea typeface="+mn-ea"/>
          <a:cs typeface="+mn-cs"/>
        </a:defRPr>
      </a:lvl7pPr>
      <a:lvl8pPr marL="2000070" algn="l" defTabSz="571448" rtl="0" eaLnBrk="1" latinLnBrk="0" hangingPunct="1">
        <a:defRPr sz="1200" kern="1200">
          <a:solidFill>
            <a:schemeClr val="tx1"/>
          </a:solidFill>
          <a:latin typeface="+mn-lt"/>
          <a:ea typeface="+mn-ea"/>
          <a:cs typeface="+mn-cs"/>
        </a:defRPr>
      </a:lvl8pPr>
      <a:lvl9pPr marL="2285795" algn="l" defTabSz="571448"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xmlns=""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3F07585-F74A-084F-B49B-BF7A66D0262E}"/>
              </a:ext>
            </a:extLst>
          </p:cNvPr>
          <p:cNvSpPr txBox="1"/>
          <p:nvPr userDrawn="1"/>
        </p:nvSpPr>
        <p:spPr>
          <a:xfrm>
            <a:off x="8672332" y="4759192"/>
            <a:ext cx="272652" cy="397032"/>
          </a:xfrm>
          <a:prstGeom prst="rect">
            <a:avLst/>
          </a:prstGeom>
          <a:noFill/>
        </p:spPr>
        <p:txBody>
          <a:bodyPr wrap="square" rtlCol="0">
            <a:spAutoFit/>
          </a:bodyPr>
          <a:lstStyle/>
          <a:p>
            <a:pPr algn="r">
              <a:lnSpc>
                <a:spcPct val="120000"/>
              </a:lnSpc>
            </a:pPr>
            <a:fld id="{FF94D558-66C3-D44C-BC96-62AE24193AE8}" type="slidenum">
              <a:rPr lang="en-US" sz="825" smtClean="0">
                <a:solidFill>
                  <a:srgbClr val="FFFFFF">
                    <a:lumMod val="75000"/>
                  </a:srgbClr>
                </a:solidFill>
                <a:latin typeface="Calibri Light" panose="020F0302020204030204" pitchFamily="34" charset="0"/>
                <a:cs typeface="Calibri Light" panose="020F0302020204030204" pitchFamily="34" charset="0"/>
              </a:rPr>
              <a:pPr algn="r">
                <a:lnSpc>
                  <a:spcPct val="120000"/>
                </a:lnSpc>
              </a:pPr>
              <a:t>‹#›</a:t>
            </a:fld>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xmlns="" id="{30BB300F-E282-0E47-82B4-03EDD1A78011}"/>
              </a:ext>
            </a:extLst>
          </p:cNvPr>
          <p:cNvSpPr txBox="1"/>
          <p:nvPr userDrawn="1"/>
        </p:nvSpPr>
        <p:spPr>
          <a:xfrm>
            <a:off x="7699816" y="4802599"/>
            <a:ext cx="856850" cy="189283"/>
          </a:xfrm>
          <a:prstGeom prst="rect">
            <a:avLst/>
          </a:prstGeom>
          <a:noFill/>
        </p:spPr>
        <p:txBody>
          <a:bodyPr wrap="square" rtlCol="0">
            <a:spAutoFit/>
          </a:bodyPr>
          <a:lstStyle/>
          <a:p>
            <a:pPr algn="r">
              <a:lnSpc>
                <a:spcPct val="120000"/>
              </a:lnSpc>
            </a:pPr>
            <a:r>
              <a:rPr lang="en-US" sz="525" dirty="0">
                <a:solidFill>
                  <a:srgbClr val="FFFFFF">
                    <a:lumMod val="75000"/>
                  </a:srgbClr>
                </a:solidFill>
                <a:latin typeface="Calibri Light" panose="020F0302020204030204" pitchFamily="34" charset="0"/>
                <a:cs typeface="Calibri Light" panose="020F0302020204030204" pitchFamily="34" charset="0"/>
              </a:rPr>
              <a:t>Confidential</a:t>
            </a:r>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90703912"/>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685800" rtl="0" eaLnBrk="1" latinLnBrk="0" hangingPunct="1">
        <a:lnSpc>
          <a:spcPct val="120000"/>
        </a:lnSpc>
        <a:spcBef>
          <a:spcPct val="0"/>
        </a:spcBef>
        <a:buNone/>
        <a:defRPr sz="1500" b="1" i="0" kern="1200">
          <a:solidFill>
            <a:schemeClr val="bg1"/>
          </a:solidFill>
          <a:latin typeface="Bernina Sans"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chemeClr val="bg1"/>
          </a:solidFill>
          <a:latin typeface="Bernina Sans Light" pitchFamily="2" charset="77"/>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chemeClr val="bg1"/>
          </a:solidFill>
          <a:latin typeface="Bernina Sans Light" pitchFamily="2" charset="77"/>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Light" pitchFamily="2" charset="77"/>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Light" pitchFamily="2" charset="77"/>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xmlns=""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3F07585-F74A-084F-B49B-BF7A66D0262E}"/>
              </a:ext>
            </a:extLst>
          </p:cNvPr>
          <p:cNvSpPr txBox="1"/>
          <p:nvPr userDrawn="1"/>
        </p:nvSpPr>
        <p:spPr>
          <a:xfrm>
            <a:off x="8672332" y="4759192"/>
            <a:ext cx="272652" cy="397032"/>
          </a:xfrm>
          <a:prstGeom prst="rect">
            <a:avLst/>
          </a:prstGeom>
          <a:noFill/>
        </p:spPr>
        <p:txBody>
          <a:bodyPr wrap="square" rtlCol="0">
            <a:spAutoFit/>
          </a:bodyPr>
          <a:lstStyle/>
          <a:p>
            <a:pPr algn="r">
              <a:lnSpc>
                <a:spcPct val="120000"/>
              </a:lnSpc>
            </a:pPr>
            <a:fld id="{FF94D558-66C3-D44C-BC96-62AE24193AE8}" type="slidenum">
              <a:rPr lang="en-US" sz="825" smtClean="0">
                <a:solidFill>
                  <a:srgbClr val="FFFFFF">
                    <a:lumMod val="75000"/>
                  </a:srgbClr>
                </a:solidFill>
                <a:latin typeface="Calibri Light" panose="020F0302020204030204" pitchFamily="34" charset="0"/>
                <a:cs typeface="Calibri Light" panose="020F0302020204030204" pitchFamily="34" charset="0"/>
              </a:rPr>
              <a:pPr algn="r">
                <a:lnSpc>
                  <a:spcPct val="120000"/>
                </a:lnSpc>
              </a:pPr>
              <a:t>‹#›</a:t>
            </a:fld>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xmlns="" id="{30BB300F-E282-0E47-82B4-03EDD1A78011}"/>
              </a:ext>
            </a:extLst>
          </p:cNvPr>
          <p:cNvSpPr txBox="1"/>
          <p:nvPr userDrawn="1"/>
        </p:nvSpPr>
        <p:spPr>
          <a:xfrm>
            <a:off x="7699816" y="4802599"/>
            <a:ext cx="856850" cy="189283"/>
          </a:xfrm>
          <a:prstGeom prst="rect">
            <a:avLst/>
          </a:prstGeom>
          <a:noFill/>
        </p:spPr>
        <p:txBody>
          <a:bodyPr wrap="square" rtlCol="0">
            <a:spAutoFit/>
          </a:bodyPr>
          <a:lstStyle/>
          <a:p>
            <a:pPr algn="r">
              <a:lnSpc>
                <a:spcPct val="120000"/>
              </a:lnSpc>
            </a:pPr>
            <a:r>
              <a:rPr lang="en-US" sz="525" dirty="0">
                <a:solidFill>
                  <a:srgbClr val="FFFFFF">
                    <a:lumMod val="75000"/>
                  </a:srgbClr>
                </a:solidFill>
                <a:latin typeface="Calibri Light" panose="020F0302020204030204" pitchFamily="34" charset="0"/>
                <a:cs typeface="Calibri Light" panose="020F0302020204030204" pitchFamily="34" charset="0"/>
              </a:rPr>
              <a:t>Confidential</a:t>
            </a:r>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72018552"/>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 id="2147484030" r:id="rId21"/>
    <p:sldLayoutId id="2147484031" r:id="rId22"/>
    <p:sldLayoutId id="2147484032" r:id="rId2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685800" rtl="0" eaLnBrk="1" latinLnBrk="0" hangingPunct="1">
        <a:lnSpc>
          <a:spcPct val="120000"/>
        </a:lnSpc>
        <a:spcBef>
          <a:spcPct val="0"/>
        </a:spcBef>
        <a:buNone/>
        <a:defRPr sz="1500" b="1" i="0" kern="1200">
          <a:solidFill>
            <a:schemeClr val="bg1"/>
          </a:solidFill>
          <a:latin typeface="Bernina Sans"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chemeClr val="bg1"/>
          </a:solidFill>
          <a:latin typeface="Bernina Sans Light" pitchFamily="2" charset="77"/>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chemeClr val="bg1"/>
          </a:solidFill>
          <a:latin typeface="Bernina Sans Light" pitchFamily="2" charset="77"/>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Light" pitchFamily="2" charset="77"/>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Light" pitchFamily="2" charset="77"/>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xmlns=""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A0028895-093D-7044-BB3E-AC83DB5EFEA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601269" y="228874"/>
            <a:ext cx="273845" cy="273845"/>
          </a:xfrm>
          <a:prstGeom prst="rect">
            <a:avLst/>
          </a:prstGeom>
        </p:spPr>
      </p:pic>
      <p:sp>
        <p:nvSpPr>
          <p:cNvPr id="8" name="TextBox 7">
            <a:extLst>
              <a:ext uri="{FF2B5EF4-FFF2-40B4-BE49-F238E27FC236}">
                <a16:creationId xmlns:a16="http://schemas.microsoft.com/office/drawing/2014/main" xmlns="" id="{851FD5AC-A1AD-B346-9BBD-91805160E8B5}"/>
              </a:ext>
            </a:extLst>
          </p:cNvPr>
          <p:cNvSpPr txBox="1"/>
          <p:nvPr userDrawn="1"/>
        </p:nvSpPr>
        <p:spPr>
          <a:xfrm>
            <a:off x="7699816" y="4802599"/>
            <a:ext cx="856850" cy="189283"/>
          </a:xfrm>
          <a:prstGeom prst="rect">
            <a:avLst/>
          </a:prstGeom>
          <a:noFill/>
        </p:spPr>
        <p:txBody>
          <a:bodyPr wrap="square" rtlCol="0">
            <a:spAutoFit/>
          </a:bodyPr>
          <a:lstStyle/>
          <a:p>
            <a:pPr algn="r">
              <a:lnSpc>
                <a:spcPct val="120000"/>
              </a:lnSpc>
            </a:pPr>
            <a:r>
              <a:rPr lang="en-US" sz="525" dirty="0">
                <a:solidFill>
                  <a:srgbClr val="FFFFFF">
                    <a:lumMod val="75000"/>
                  </a:srgbClr>
                </a:solidFill>
                <a:latin typeface="Calibri Light" panose="020F0302020204030204" pitchFamily="34" charset="0"/>
                <a:cs typeface="Calibri Light" panose="020F0302020204030204" pitchFamily="34" charset="0"/>
              </a:rPr>
              <a:t>Confidential</a:t>
            </a:r>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xmlns="" id="{CCEA57B6-64D2-E441-8FFF-CCD5B97FA12D}"/>
              </a:ext>
            </a:extLst>
          </p:cNvPr>
          <p:cNvSpPr txBox="1"/>
          <p:nvPr userDrawn="1"/>
        </p:nvSpPr>
        <p:spPr>
          <a:xfrm>
            <a:off x="8672332" y="4759192"/>
            <a:ext cx="272652" cy="397032"/>
          </a:xfrm>
          <a:prstGeom prst="rect">
            <a:avLst/>
          </a:prstGeom>
          <a:noFill/>
        </p:spPr>
        <p:txBody>
          <a:bodyPr wrap="square" rtlCol="0">
            <a:spAutoFit/>
          </a:bodyPr>
          <a:lstStyle/>
          <a:p>
            <a:pPr algn="r">
              <a:lnSpc>
                <a:spcPct val="120000"/>
              </a:lnSpc>
            </a:pPr>
            <a:fld id="{FF94D558-66C3-D44C-BC96-62AE24193AE8}" type="slidenum">
              <a:rPr lang="en-US" sz="825" smtClean="0">
                <a:solidFill>
                  <a:srgbClr val="FFFFFF">
                    <a:lumMod val="75000"/>
                  </a:srgbClr>
                </a:solidFill>
                <a:latin typeface="Calibri Light" panose="020F0302020204030204" pitchFamily="34" charset="0"/>
                <a:cs typeface="Calibri Light" panose="020F0302020204030204" pitchFamily="34" charset="0"/>
              </a:rPr>
              <a:pPr algn="r">
                <a:lnSpc>
                  <a:spcPct val="120000"/>
                </a:lnSpc>
              </a:pPr>
              <a:t>‹#›</a:t>
            </a:fld>
            <a:endParaRPr lang="en-US" sz="825" dirty="0">
              <a:solidFill>
                <a:srgbClr val="FFFFFF">
                  <a:lumMod val="75000"/>
                </a:srgb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0507903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685800" rtl="0" eaLnBrk="1" latinLnBrk="0" hangingPunct="1">
        <a:lnSpc>
          <a:spcPct val="120000"/>
        </a:lnSpc>
        <a:spcBef>
          <a:spcPct val="0"/>
        </a:spcBef>
        <a:buNone/>
        <a:defRPr sz="1500" b="1" i="0" kern="1200">
          <a:solidFill>
            <a:srgbClr val="0F1419"/>
          </a:solidFill>
          <a:latin typeface="Bernina Sans"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rgbClr val="0F1419"/>
          </a:solidFill>
          <a:latin typeface="Bernina Sans Light" pitchFamily="2" charset="77"/>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rgbClr val="0F1419"/>
          </a:solidFill>
          <a:latin typeface="Bernina Sans Light" pitchFamily="2" charset="77"/>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rgbClr val="0F1419"/>
          </a:solidFill>
          <a:latin typeface="Bernina Sans Light" pitchFamily="2" charset="77"/>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rgbClr val="0F1419"/>
          </a:solidFill>
          <a:latin typeface="Bernina Sans Light" pitchFamily="2" charset="77"/>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gif"/><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02.png"/></Relationships>
</file>

<file path=ppt/slides/_rels/slide56.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hyperlink" Target="https://github.com/Microsoft/XamarinAzure_ShoppingDemoApp/wiki/Cognitive-Services" TargetMode="External"/><Relationship Id="rId13" Type="http://schemas.openxmlformats.org/officeDocument/2006/relationships/image" Target="../media/image108.png"/><Relationship Id="rId14" Type="http://schemas.openxmlformats.org/officeDocument/2006/relationships/hyperlink" Target="https://github.com/Microsoft/XamarinAzure_ShoppingDemoApp" TargetMode="External"/><Relationship Id="rId15" Type="http://schemas.openxmlformats.org/officeDocument/2006/relationships/hyperlink" Target="https://github.com/Microsoft/XamarinAzure_ShoppingDemoApp/wiki" TargetMode="External"/><Relationship Id="rId16" Type="http://schemas.openxmlformats.org/officeDocument/2006/relationships/hyperlink" Target="https://github.com/Microsoft/XamarinAzure_ShoppingDemoApp/tree/master/Xamarin.Azure.Backend.Deployment" TargetMode="External"/><Relationship Id="rId17" Type="http://schemas.openxmlformats.org/officeDocument/2006/relationships/image" Target="../media/image109.png"/><Relationship Id="rId1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hyperlink" Target="https://commons.wikimedia.org/wiki/File:Microsoft_logo_(2012).svg" TargetMode="External"/><Relationship Id="rId4" Type="http://schemas.openxmlformats.org/officeDocument/2006/relationships/hyperlink" Target="https://github.com/Microsoft/XamarinAzure_ShoppingDemoApp/wiki/Authentication-Authorization" TargetMode="External"/><Relationship Id="rId5" Type="http://schemas.openxmlformats.org/officeDocument/2006/relationships/image" Target="../media/image104.png"/><Relationship Id="rId6" Type="http://schemas.openxmlformats.org/officeDocument/2006/relationships/hyperlink" Target="https://github.com/Microsoft/XamarinAzure_ShoppingDemoApp/wiki/Push-Notifications" TargetMode="External"/><Relationship Id="rId7" Type="http://schemas.openxmlformats.org/officeDocument/2006/relationships/image" Target="../media/image105.png"/><Relationship Id="rId8" Type="http://schemas.openxmlformats.org/officeDocument/2006/relationships/hyperlink" Target="https://github.com/Microsoft/XamarinAzure_ShoppingDemoApp/wiki/Storage" TargetMode="External"/><Relationship Id="rId9" Type="http://schemas.openxmlformats.org/officeDocument/2006/relationships/image" Target="../media/image106.png"/><Relationship Id="rId10" Type="http://schemas.openxmlformats.org/officeDocument/2006/relationships/hyperlink" Target="https://github.com/Microsoft/XamarinAzure_ShoppingDemoApp/wiki/Offline-Data-Sync"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8.png"/><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24.png"/></Relationships>
</file>

<file path=ppt/slides/_rels/slide64.xml.rels><?xml version="1.0" encoding="UTF-8" standalone="yes"?>
<Relationships xmlns="http://schemas.openxmlformats.org/package/2006/relationships"><Relationship Id="rId11" Type="http://schemas.openxmlformats.org/officeDocument/2006/relationships/image" Target="../media/image130.png"/><Relationship Id="rId12" Type="http://schemas.openxmlformats.org/officeDocument/2006/relationships/image" Target="../media/image32.svg"/><Relationship Id="rId1" Type="http://schemas.openxmlformats.org/officeDocument/2006/relationships/slideLayout" Target="../slideLayouts/slideLayout122.xml"/><Relationship Id="rId2" Type="http://schemas.openxmlformats.org/officeDocument/2006/relationships/notesSlide" Target="../notesSlides/notesSlide9.xml"/><Relationship Id="rId3" Type="http://schemas.openxmlformats.org/officeDocument/2006/relationships/image" Target="../media/image125.jp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26.svg"/><Relationship Id="rId7" Type="http://schemas.openxmlformats.org/officeDocument/2006/relationships/image" Target="../media/image128.png"/><Relationship Id="rId8" Type="http://schemas.openxmlformats.org/officeDocument/2006/relationships/image" Target="../media/image28.svg"/><Relationship Id="rId9" Type="http://schemas.openxmlformats.org/officeDocument/2006/relationships/image" Target="../media/image129.png"/><Relationship Id="rId10" Type="http://schemas.openxmlformats.org/officeDocument/2006/relationships/image" Target="../media/image30.svg"/></Relationships>
</file>

<file path=ppt/slides/_rels/slide65.xml.rels><?xml version="1.0" encoding="UTF-8" standalone="yes"?>
<Relationships xmlns="http://schemas.openxmlformats.org/package/2006/relationships"><Relationship Id="rId11" Type="http://schemas.openxmlformats.org/officeDocument/2006/relationships/image" Target="../media/image130.png"/><Relationship Id="rId12" Type="http://schemas.openxmlformats.org/officeDocument/2006/relationships/image" Target="../media/image32.svg"/><Relationship Id="rId1" Type="http://schemas.openxmlformats.org/officeDocument/2006/relationships/slideLayout" Target="../slideLayouts/slideLayout114.xml"/><Relationship Id="rId2" Type="http://schemas.openxmlformats.org/officeDocument/2006/relationships/notesSlide" Target="../notesSlides/notesSlide10.xml"/><Relationship Id="rId3" Type="http://schemas.openxmlformats.org/officeDocument/2006/relationships/image" Target="../media/image131.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26.svg"/><Relationship Id="rId7" Type="http://schemas.openxmlformats.org/officeDocument/2006/relationships/image" Target="../media/image128.png"/><Relationship Id="rId8" Type="http://schemas.openxmlformats.org/officeDocument/2006/relationships/image" Target="../media/image28.svg"/><Relationship Id="rId9" Type="http://schemas.openxmlformats.org/officeDocument/2006/relationships/image" Target="../media/image129.png"/><Relationship Id="rId10" Type="http://schemas.openxmlformats.org/officeDocument/2006/relationships/image" Target="../media/image30.svg"/></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35.svg"/><Relationship Id="rId5" Type="http://schemas.openxmlformats.org/officeDocument/2006/relationships/image" Target="../media/image133.png"/><Relationship Id="rId6" Type="http://schemas.openxmlformats.org/officeDocument/2006/relationships/image" Target="../media/image37.svg"/><Relationship Id="rId7" Type="http://schemas.openxmlformats.org/officeDocument/2006/relationships/image" Target="../media/image134.png"/><Relationship Id="rId8" Type="http://schemas.openxmlformats.org/officeDocument/2006/relationships/image" Target="../media/image135.png"/><Relationship Id="rId9" Type="http://schemas.openxmlformats.org/officeDocument/2006/relationships/image" Target="../media/image136.png"/><Relationship Id="rId10" Type="http://schemas.openxmlformats.org/officeDocument/2006/relationships/image" Target="../media/image41.svg"/><Relationship Id="rId11" Type="http://schemas.openxmlformats.org/officeDocument/2006/relationships/image" Target="../media/image137.png"/><Relationship Id="rId1" Type="http://schemas.openxmlformats.org/officeDocument/2006/relationships/slideLayout" Target="../slideLayouts/slideLayout91.xml"/><Relationship Id="rId2" Type="http://schemas.openxmlformats.org/officeDocument/2006/relationships/notesSlide" Target="../notesSlides/notesSlide11.xml"/></Relationships>
</file>

<file path=ppt/slides/_rels/slide67.xml.rels><?xml version="1.0" encoding="UTF-8" standalone="yes"?>
<Relationships xmlns="http://schemas.openxmlformats.org/package/2006/relationships"><Relationship Id="rId3" Type="http://schemas.openxmlformats.org/officeDocument/2006/relationships/image" Target="../media/image125.jpg"/><Relationship Id="rId4" Type="http://schemas.openxmlformats.org/officeDocument/2006/relationships/image" Target="../media/image126.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0.png"/><Relationship Id="rId1" Type="http://schemas.openxmlformats.org/officeDocument/2006/relationships/slideLayout" Target="../slideLayouts/slideLayout122.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4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4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73152" y="1876806"/>
            <a:ext cx="8229599" cy="1572768"/>
          </a:xfrm>
        </p:spPr>
        <p:txBody>
          <a:bodyPr>
            <a:normAutofit/>
          </a:bodyPr>
          <a:lstStyle/>
          <a:p>
            <a:pPr marL="0" indent="0" algn="ctr">
              <a:buNone/>
            </a:pPr>
            <a:r>
              <a:rPr lang="en-US" sz="4000" dirty="0" smtClean="0">
                <a:solidFill>
                  <a:srgbClr val="00B0F0"/>
                </a:solidFill>
              </a:rPr>
              <a:t>Hackathon Workshop</a:t>
            </a:r>
            <a:endParaRPr lang="en-US" sz="2000"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888" y="998982"/>
            <a:ext cx="6635494" cy="1024128"/>
          </a:xfrm>
          <a:prstGeom prst="rect">
            <a:avLst/>
          </a:prstGeom>
        </p:spPr>
      </p:pic>
    </p:spTree>
    <p:extLst>
      <p:ext uri="{BB962C8B-B14F-4D97-AF65-F5344CB8AC3E}">
        <p14:creationId xmlns:p14="http://schemas.microsoft.com/office/powerpoint/2010/main" val="11953124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Phase IV – Refinement (CONT’D)</a:t>
            </a:r>
            <a:endParaRPr lang="en-US" dirty="0">
              <a:solidFill>
                <a:srgbClr val="00B0F0"/>
              </a:solidFill>
            </a:endParaRPr>
          </a:p>
        </p:txBody>
      </p:sp>
      <p:sp>
        <p:nvSpPr>
          <p:cNvPr id="3" name="Content Placeholder 2"/>
          <p:cNvSpPr>
            <a:spLocks noGrp="1"/>
          </p:cNvSpPr>
          <p:nvPr>
            <p:ph sz="quarter" idx="15"/>
          </p:nvPr>
        </p:nvSpPr>
        <p:spPr>
          <a:xfrm>
            <a:off x="457201" y="685800"/>
            <a:ext cx="8232776" cy="4210812"/>
          </a:xfrm>
        </p:spPr>
        <p:txBody>
          <a:bodyPr>
            <a:normAutofit/>
          </a:bodyPr>
          <a:lstStyle/>
          <a:p>
            <a:pPr marL="0" indent="0">
              <a:buNone/>
            </a:pPr>
            <a:r>
              <a:rPr lang="en-US" b="1" u="sng" dirty="0" smtClean="0">
                <a:solidFill>
                  <a:schemeClr val="tx1">
                    <a:lumMod val="65000"/>
                    <a:lumOff val="35000"/>
                  </a:schemeClr>
                </a:solidFill>
              </a:rPr>
              <a:t>Based on the original problem we can refine the application to a core feature:</a:t>
            </a:r>
            <a:endParaRPr lang="en-US" b="1" u="sng" dirty="0">
              <a:solidFill>
                <a:schemeClr val="tx1">
                  <a:lumMod val="65000"/>
                  <a:lumOff val="35000"/>
                </a:schemeClr>
              </a:solidFill>
            </a:endParaRPr>
          </a:p>
          <a:p>
            <a:pPr marL="0" indent="0">
              <a:buNone/>
            </a:pPr>
            <a:endParaRPr lang="en-US" dirty="0">
              <a:solidFill>
                <a:schemeClr val="tx1">
                  <a:lumMod val="65000"/>
                  <a:lumOff val="35000"/>
                </a:schemeClr>
              </a:solidFill>
            </a:endParaRPr>
          </a:p>
          <a:p>
            <a:r>
              <a:rPr lang="en-US" strike="sngStrike" dirty="0">
                <a:solidFill>
                  <a:schemeClr val="tx1">
                    <a:lumMod val="65000"/>
                    <a:lumOff val="35000"/>
                  </a:schemeClr>
                </a:solidFill>
              </a:rPr>
              <a:t>Login feature (splash page)</a:t>
            </a:r>
          </a:p>
          <a:p>
            <a:r>
              <a:rPr lang="en-US" dirty="0" smtClean="0">
                <a:solidFill>
                  <a:schemeClr val="tx1">
                    <a:lumMod val="65000"/>
                    <a:lumOff val="35000"/>
                  </a:schemeClr>
                </a:solidFill>
              </a:rPr>
              <a:t>Home screen </a:t>
            </a:r>
            <a:r>
              <a:rPr lang="en-US" strike="sngStrike" dirty="0">
                <a:solidFill>
                  <a:schemeClr val="tx1">
                    <a:lumMod val="65000"/>
                    <a:lumOff val="35000"/>
                  </a:schemeClr>
                </a:solidFill>
              </a:rPr>
              <a:t>with menu</a:t>
            </a:r>
          </a:p>
          <a:p>
            <a:pPr lvl="1"/>
            <a:r>
              <a:rPr lang="en-US" strike="sngStrike" dirty="0">
                <a:solidFill>
                  <a:schemeClr val="tx1">
                    <a:lumMod val="65000"/>
                    <a:lumOff val="35000"/>
                  </a:schemeClr>
                </a:solidFill>
              </a:rPr>
              <a:t>The menu will include the below options:</a:t>
            </a:r>
          </a:p>
          <a:p>
            <a:pPr lvl="2"/>
            <a:r>
              <a:rPr lang="en-US" strike="sngStrike" dirty="0">
                <a:solidFill>
                  <a:schemeClr val="tx1">
                    <a:lumMod val="65000"/>
                    <a:lumOff val="35000"/>
                  </a:schemeClr>
                </a:solidFill>
              </a:rPr>
              <a:t>Logout, </a:t>
            </a:r>
            <a:r>
              <a:rPr lang="en-US" dirty="0">
                <a:solidFill>
                  <a:schemeClr val="tx1">
                    <a:lumMod val="65000"/>
                    <a:lumOff val="35000"/>
                  </a:schemeClr>
                </a:solidFill>
              </a:rPr>
              <a:t>flight search, </a:t>
            </a:r>
            <a:r>
              <a:rPr lang="en-US" strike="sngStrike" dirty="0">
                <a:solidFill>
                  <a:schemeClr val="tx1">
                    <a:lumMod val="65000"/>
                    <a:lumOff val="35000"/>
                  </a:schemeClr>
                </a:solidFill>
              </a:rPr>
              <a:t>saved flights, book flights</a:t>
            </a:r>
          </a:p>
          <a:p>
            <a:pPr lvl="3"/>
            <a:r>
              <a:rPr lang="en-US" strike="sngStrike" dirty="0">
                <a:solidFill>
                  <a:schemeClr val="tx1">
                    <a:lumMod val="65000"/>
                    <a:lumOff val="35000"/>
                  </a:schemeClr>
                </a:solidFill>
              </a:rPr>
              <a:t>Logout will return the user to the splash page</a:t>
            </a:r>
          </a:p>
          <a:p>
            <a:pPr lvl="3"/>
            <a:r>
              <a:rPr lang="en-US" dirty="0">
                <a:solidFill>
                  <a:schemeClr val="tx1">
                    <a:lumMod val="65000"/>
                    <a:lumOff val="35000"/>
                  </a:schemeClr>
                </a:solidFill>
              </a:rPr>
              <a:t>Fight search </a:t>
            </a:r>
            <a:r>
              <a:rPr lang="en-US" strike="sngStrike" dirty="0">
                <a:solidFill>
                  <a:schemeClr val="tx1">
                    <a:lumMod val="65000"/>
                    <a:lumOff val="35000"/>
                  </a:schemeClr>
                </a:solidFill>
              </a:rPr>
              <a:t>will open a search window</a:t>
            </a:r>
          </a:p>
          <a:p>
            <a:pPr lvl="3"/>
            <a:r>
              <a:rPr lang="en-US" strike="sngStrike" dirty="0">
                <a:solidFill>
                  <a:schemeClr val="tx1">
                    <a:lumMod val="65000"/>
                    <a:lumOff val="35000"/>
                  </a:schemeClr>
                </a:solidFill>
              </a:rPr>
              <a:t>Saved flights will open a list of flights the user has saved</a:t>
            </a:r>
          </a:p>
          <a:p>
            <a:pPr lvl="3"/>
            <a:r>
              <a:rPr lang="en-US" strike="sngStrike" dirty="0">
                <a:solidFill>
                  <a:schemeClr val="tx1">
                    <a:lumMod val="65000"/>
                    <a:lumOff val="35000"/>
                  </a:schemeClr>
                </a:solidFill>
              </a:rPr>
              <a:t>Book flights will link to an external site to book </a:t>
            </a:r>
            <a:r>
              <a:rPr lang="en-US" strike="sngStrike" dirty="0" smtClean="0">
                <a:solidFill>
                  <a:schemeClr val="tx1">
                    <a:lumMod val="65000"/>
                    <a:lumOff val="35000"/>
                  </a:schemeClr>
                </a:solidFill>
              </a:rPr>
              <a:t>flights</a:t>
            </a:r>
          </a:p>
          <a:p>
            <a:pPr lvl="2"/>
            <a:r>
              <a:rPr lang="en-US" dirty="0" smtClean="0">
                <a:solidFill>
                  <a:schemeClr val="tx1">
                    <a:lumMod val="65000"/>
                    <a:lumOff val="35000"/>
                  </a:schemeClr>
                </a:solidFill>
              </a:rPr>
              <a:t>Flight search will open a list of flights</a:t>
            </a:r>
            <a:endParaRPr lang="en-US" dirty="0">
              <a:solidFill>
                <a:schemeClr val="tx1">
                  <a:lumMod val="65000"/>
                  <a:lumOff val="35000"/>
                </a:schemeClr>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spTree>
    <p:extLst>
      <p:ext uri="{BB962C8B-B14F-4D97-AF65-F5344CB8AC3E}">
        <p14:creationId xmlns:p14="http://schemas.microsoft.com/office/powerpoint/2010/main" val="2772701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4" name="00 Cover.png" descr="00 Cover.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63893172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6" name="02 Why.png" descr="02 Why.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34261361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8" name="03 UX.png" descr="03 UX.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55935274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0" name="04A.png" descr="04A.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76873732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2" name="04B Design.png" descr="04B Design.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62526973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4" name="04C Design.png" descr="04C Design.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557002254"/>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6" name="05 Design.png" descr="05 Design.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59862955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8" name="06 Design.png" descr="06 Design.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3643680"/>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 name="01 Approaching a prblem.png" descr="01 Approaching a prblem.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48037485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latin typeface="Arial"/>
                <a:cs typeface="Arial"/>
              </a:rPr>
              <a:t>Overview:</a:t>
            </a:r>
            <a:endParaRPr lang="en-US" dirty="0">
              <a:solidFill>
                <a:srgbClr val="00B0F0"/>
              </a:solidFill>
            </a:endParaRPr>
          </a:p>
        </p:txBody>
      </p:sp>
      <p:sp>
        <p:nvSpPr>
          <p:cNvPr id="3" name="Content Placeholder 2">
            <a:extLst>
              <a:ext uri="{FF2B5EF4-FFF2-40B4-BE49-F238E27FC236}">
                <a16:creationId xmlns="" xmlns:a16="http://schemas.microsoft.com/office/drawing/2014/main" id="{9553EE2E-9E40-4A06-9094-000507737DA3}"/>
              </a:ext>
            </a:extLst>
          </p:cNvPr>
          <p:cNvSpPr>
            <a:spLocks noGrp="1"/>
          </p:cNvSpPr>
          <p:nvPr>
            <p:ph sz="quarter" idx="15"/>
          </p:nvPr>
        </p:nvSpPr>
        <p:spPr>
          <a:xfrm>
            <a:off x="428719" y="669798"/>
            <a:ext cx="3694176" cy="3578962"/>
          </a:xfrm>
        </p:spPr>
        <p:txBody>
          <a:bodyPr vert="horz" lIns="57150" tIns="28575" rIns="57150" bIns="28575" rtlCol="0" anchor="t">
            <a:normAutofit/>
          </a:bodyPr>
          <a:lstStyle/>
          <a:p>
            <a:pPr marL="457200" indent="-457200">
              <a:buClr>
                <a:srgbClr val="00B0F0"/>
              </a:buClr>
              <a:buFont typeface="+mj-lt"/>
              <a:buAutoNum type="arabicPeriod"/>
            </a:pPr>
            <a:r>
              <a:rPr lang="en-US" sz="2000" i="1" dirty="0" smtClean="0">
                <a:solidFill>
                  <a:schemeClr val="tx1">
                    <a:lumMod val="65000"/>
                    <a:lumOff val="35000"/>
                  </a:schemeClr>
                </a:solidFill>
                <a:cs typeface="Arial"/>
              </a:rPr>
              <a:t>Idea first</a:t>
            </a:r>
          </a:p>
          <a:p>
            <a:pPr marL="457200" indent="-457200">
              <a:buClr>
                <a:srgbClr val="00B0F0"/>
              </a:buClr>
              <a:buFont typeface="+mj-lt"/>
              <a:buAutoNum type="arabicPeriod"/>
            </a:pPr>
            <a:r>
              <a:rPr lang="en-US" sz="2000" i="1" dirty="0">
                <a:solidFill>
                  <a:schemeClr val="tx1">
                    <a:lumMod val="65000"/>
                    <a:lumOff val="35000"/>
                  </a:schemeClr>
                </a:solidFill>
                <a:cs typeface="Arial"/>
              </a:rPr>
              <a:t>Design </a:t>
            </a:r>
            <a:r>
              <a:rPr lang="en-US" sz="2000" i="1" dirty="0" smtClean="0">
                <a:solidFill>
                  <a:schemeClr val="tx1">
                    <a:lumMod val="65000"/>
                    <a:lumOff val="35000"/>
                  </a:schemeClr>
                </a:solidFill>
                <a:cs typeface="Arial"/>
              </a:rPr>
              <a:t>toolkit</a:t>
            </a:r>
          </a:p>
          <a:p>
            <a:pPr marL="457200" indent="-457200">
              <a:buClr>
                <a:srgbClr val="00B0F0"/>
              </a:buClr>
              <a:buFont typeface="+mj-lt"/>
              <a:buAutoNum type="arabicPeriod"/>
            </a:pPr>
            <a:r>
              <a:rPr lang="en-US" sz="2000" i="1" dirty="0" smtClean="0">
                <a:solidFill>
                  <a:schemeClr val="tx1">
                    <a:lumMod val="65000"/>
                    <a:lumOff val="35000"/>
                  </a:schemeClr>
                </a:solidFill>
                <a:cs typeface="Arial"/>
              </a:rPr>
              <a:t>Building the Application</a:t>
            </a:r>
            <a:endParaRPr lang="en-US" sz="2000" i="1" dirty="0">
              <a:solidFill>
                <a:schemeClr val="tx1">
                  <a:lumMod val="65000"/>
                  <a:lumOff val="35000"/>
                </a:schemeClr>
              </a:solidFill>
              <a:cs typeface="Arial"/>
            </a:endParaRPr>
          </a:p>
          <a:p>
            <a:pPr marL="457200" indent="-457200">
              <a:buClr>
                <a:srgbClr val="00B0F0"/>
              </a:buClr>
              <a:buFont typeface="+mj-lt"/>
              <a:buAutoNum type="arabicPeriod"/>
            </a:pPr>
            <a:r>
              <a:rPr lang="en-US" sz="2000" i="1" dirty="0" smtClean="0">
                <a:solidFill>
                  <a:schemeClr val="tx1">
                    <a:lumMod val="65000"/>
                    <a:lumOff val="35000"/>
                  </a:schemeClr>
                </a:solidFill>
                <a:cs typeface="Arial"/>
              </a:rPr>
              <a:t>Partners API Overview</a:t>
            </a:r>
            <a:endParaRPr lang="en-US" sz="2000" i="1" dirty="0">
              <a:solidFill>
                <a:schemeClr val="tx1">
                  <a:lumMod val="65000"/>
                  <a:lumOff val="35000"/>
                </a:schemeClr>
              </a:solidFill>
              <a:cs typeface="Arial"/>
            </a:endParaRPr>
          </a:p>
          <a:p>
            <a:pPr marL="457200" indent="-457200">
              <a:buClr>
                <a:srgbClr val="00B0F0"/>
              </a:buClr>
              <a:buFont typeface="+mj-lt"/>
              <a:buAutoNum type="arabicPeriod"/>
            </a:pPr>
            <a:r>
              <a:rPr lang="en-US" sz="2000" i="1" dirty="0" smtClean="0">
                <a:solidFill>
                  <a:schemeClr val="tx1">
                    <a:lumMod val="65000"/>
                    <a:lumOff val="35000"/>
                  </a:schemeClr>
                </a:solidFill>
                <a:cs typeface="Arial"/>
              </a:rPr>
              <a:t>The </a:t>
            </a:r>
            <a:r>
              <a:rPr lang="en-US" sz="2000" i="1" dirty="0">
                <a:solidFill>
                  <a:schemeClr val="tx1">
                    <a:lumMod val="65000"/>
                    <a:lumOff val="35000"/>
                  </a:schemeClr>
                </a:solidFill>
                <a:cs typeface="Arial"/>
              </a:rPr>
              <a:t>Repos </a:t>
            </a:r>
            <a:r>
              <a:rPr lang="en-US" sz="2000" i="1" dirty="0" smtClean="0">
                <a:solidFill>
                  <a:schemeClr val="tx1">
                    <a:lumMod val="65000"/>
                    <a:lumOff val="35000"/>
                  </a:schemeClr>
                </a:solidFill>
                <a:cs typeface="Arial"/>
              </a:rPr>
              <a:t>and Access</a:t>
            </a:r>
            <a:endParaRPr lang="en-US" sz="2000" i="1" dirty="0">
              <a:solidFill>
                <a:schemeClr val="tx1">
                  <a:lumMod val="65000"/>
                  <a:lumOff val="35000"/>
                </a:schemeClr>
              </a:solidFill>
              <a:cs typeface="Arial"/>
            </a:endParaRPr>
          </a:p>
          <a:p>
            <a:pPr marL="457200" indent="-457200">
              <a:buClr>
                <a:srgbClr val="00B0F0"/>
              </a:buClr>
              <a:buFont typeface="+mj-lt"/>
              <a:buAutoNum type="arabicPeriod"/>
            </a:pPr>
            <a:r>
              <a:rPr lang="en-US" sz="2000" i="1" dirty="0" smtClean="0">
                <a:solidFill>
                  <a:schemeClr val="tx1">
                    <a:lumMod val="65000"/>
                    <a:lumOff val="35000"/>
                  </a:schemeClr>
                </a:solidFill>
                <a:cs typeface="Arial"/>
              </a:rPr>
              <a:t>The Challenge</a:t>
            </a:r>
          </a:p>
          <a:p>
            <a:pPr marL="457200" indent="-457200">
              <a:buClr>
                <a:srgbClr val="00B0F0"/>
              </a:buClr>
              <a:buFont typeface="+mj-lt"/>
              <a:buAutoNum type="arabicPeriod"/>
            </a:pPr>
            <a:r>
              <a:rPr lang="en-US" sz="2000" i="1" dirty="0" smtClean="0">
                <a:solidFill>
                  <a:schemeClr val="tx1">
                    <a:lumMod val="65000"/>
                    <a:lumOff val="35000"/>
                  </a:schemeClr>
                </a:solidFill>
                <a:cs typeface="Arial"/>
              </a:rPr>
              <a:t>Prizes</a:t>
            </a:r>
            <a:endParaRPr lang="en-US" sz="2000" i="1" dirty="0">
              <a:solidFill>
                <a:schemeClr val="tx1">
                  <a:lumMod val="65000"/>
                  <a:lumOff val="35000"/>
                </a:schemeClr>
              </a:solidFill>
              <a:cs typeface="Arial"/>
            </a:endParaRPr>
          </a:p>
          <a:p>
            <a:pPr marL="0" indent="0">
              <a:buNone/>
            </a:pPr>
            <a:endParaRPr lang="en-US" sz="2200" dirty="0">
              <a:cs typeface="Arial"/>
            </a:endParaRPr>
          </a:p>
          <a:p>
            <a:endParaRPr lang="en-US" sz="2000" dirty="0">
              <a:cs typeface="Arial"/>
            </a:endParaRPr>
          </a:p>
          <a:p>
            <a:pPr marL="0" indent="0">
              <a:buNone/>
            </a:pPr>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pPr marL="0" indent="0">
              <a:buNone/>
            </a:pPr>
            <a:endParaRPr lang="en-US" sz="1800" dirty="0" smtClean="0">
              <a:cs typeface="Arial"/>
            </a:endParaRPr>
          </a:p>
          <a:p>
            <a:pPr marL="0" indent="0">
              <a:buNone/>
            </a:pPr>
            <a:endParaRPr lang="en-US" sz="2000" dirty="0" smtClean="0">
              <a:cs typeface="Arial"/>
            </a:endParaRPr>
          </a:p>
          <a:p>
            <a:endParaRPr lang="en-US" sz="2000" dirty="0">
              <a:cs typeface="Arial"/>
            </a:endParaRPr>
          </a:p>
          <a:p>
            <a:endParaRPr lang="en-US" sz="2000" dirty="0">
              <a:cs typeface="Aria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784" y="1089141"/>
            <a:ext cx="5039541" cy="3412998"/>
          </a:xfrm>
          <a:prstGeom prst="rect">
            <a:avLst/>
          </a:prstGeom>
        </p:spPr>
      </p:pic>
    </p:spTree>
    <p:extLst>
      <p:ext uri="{BB962C8B-B14F-4D97-AF65-F5344CB8AC3E}">
        <p14:creationId xmlns:p14="http://schemas.microsoft.com/office/powerpoint/2010/main" val="2233487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2" name="08A.png" descr="08A.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2005326867"/>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4" name="08B.png" descr="08B.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85878925"/>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6" name="08C.png" descr="08C.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22565886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8" name="08D.png" descr="08D.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32921868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 name="08F.png" descr="08F.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205299786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4" name="08E.png" descr="08E.png"/>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65385400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A3EDA9D-6D84-B84E-B605-EE8F2A2DE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3879611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57201" y="633222"/>
            <a:ext cx="8229599" cy="768096"/>
          </a:xfrm>
        </p:spPr>
        <p:txBody>
          <a:bodyPr>
            <a:normAutofit fontScale="92500"/>
          </a:bodyPr>
          <a:lstStyle/>
          <a:p>
            <a:pPr marL="0" indent="0" algn="ctr">
              <a:buNone/>
            </a:pPr>
            <a:r>
              <a:rPr lang="en-US" sz="4000" dirty="0" smtClean="0">
                <a:solidFill>
                  <a:srgbClr val="00B0F0"/>
                </a:solidFill>
              </a:rPr>
              <a:t>American Airlines API </a:t>
            </a:r>
            <a:r>
              <a:rPr lang="mr-IN" sz="4000" dirty="0" smtClean="0">
                <a:solidFill>
                  <a:srgbClr val="00B0F0"/>
                </a:solidFill>
              </a:rPr>
              <a:t>–</a:t>
            </a:r>
            <a:r>
              <a:rPr lang="en-US" sz="4000" dirty="0" smtClean="0">
                <a:solidFill>
                  <a:srgbClr val="00B0F0"/>
                </a:solidFill>
              </a:rPr>
              <a:t> Flight Engine</a:t>
            </a:r>
          </a:p>
          <a:p>
            <a:pPr marL="0" indent="0" algn="ctr">
              <a:buNone/>
            </a:pPr>
            <a:endParaRPr lang="en-US" sz="4000"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sp>
        <p:nvSpPr>
          <p:cNvPr id="6" name="Content Placeholder 2"/>
          <p:cNvSpPr txBox="1">
            <a:spLocks/>
          </p:cNvSpPr>
          <p:nvPr/>
        </p:nvSpPr>
        <p:spPr>
          <a:xfrm>
            <a:off x="629048" y="1328166"/>
            <a:ext cx="8057752" cy="1024128"/>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solidFill>
                  <a:schemeClr val="tx1">
                    <a:lumMod val="65000"/>
                    <a:lumOff val="35000"/>
                  </a:schemeClr>
                </a:solidFill>
              </a:rPr>
              <a:t>Mock flight data delivered simply and quickly without a database. </a:t>
            </a:r>
            <a:endParaRPr lang="en-US" sz="2400" dirty="0">
              <a:solidFill>
                <a:schemeClr val="tx1">
                  <a:lumMod val="65000"/>
                  <a:lumOff val="35000"/>
                </a:schemeClr>
              </a:solidFill>
            </a:endParaRPr>
          </a:p>
        </p:txBody>
      </p:sp>
      <p:pic>
        <p:nvPicPr>
          <p:cNvPr id="2050" name="Picture 2" descr="Image result for API data transparen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4672" y="1791081"/>
            <a:ext cx="3035808" cy="30358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erican airlines plane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2089368"/>
            <a:ext cx="4600934" cy="214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729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Getting Started:  </a:t>
            </a:r>
            <a:r>
              <a:rPr lang="en-US" dirty="0">
                <a:solidFill>
                  <a:srgbClr val="00B0F0"/>
                </a:solidFill>
              </a:rPr>
              <a:t>Flight Engine</a:t>
            </a:r>
            <a:r>
              <a:rPr lang="mr-IN" dirty="0" smtClean="0">
                <a:solidFill>
                  <a:srgbClr val="00B0F0"/>
                </a:solidFill>
              </a:rPr>
              <a:t>–</a:t>
            </a:r>
            <a:r>
              <a:rPr lang="en-US" dirty="0" smtClean="0">
                <a:solidFill>
                  <a:srgbClr val="00B0F0"/>
                </a:solidFill>
              </a:rPr>
              <a:t> </a:t>
            </a:r>
            <a:r>
              <a:rPr lang="en-US" dirty="0">
                <a:solidFill>
                  <a:srgbClr val="00B0F0"/>
                </a:solidFill>
              </a:rPr>
              <a:t>F</a:t>
            </a:r>
            <a:r>
              <a:rPr lang="en-US" dirty="0" smtClean="0">
                <a:solidFill>
                  <a:srgbClr val="00B0F0"/>
                </a:solidFill>
              </a:rPr>
              <a:t>orking Repo</a:t>
            </a:r>
            <a:endParaRPr lang="en-US"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 y="641187"/>
            <a:ext cx="6309360" cy="4126274"/>
          </a:xfrm>
          <a:prstGeom prst="rect">
            <a:avLst/>
          </a:prstGeom>
        </p:spPr>
      </p:pic>
    </p:spTree>
    <p:extLst>
      <p:ext uri="{BB962C8B-B14F-4D97-AF65-F5344CB8AC3E}">
        <p14:creationId xmlns:p14="http://schemas.microsoft.com/office/powerpoint/2010/main" val="2027747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Flight </a:t>
            </a:r>
            <a:r>
              <a:rPr lang="en-US" dirty="0">
                <a:solidFill>
                  <a:srgbClr val="00B0F0"/>
                </a:solidFill>
              </a:rPr>
              <a:t>Engine</a:t>
            </a:r>
            <a:r>
              <a:rPr lang="mr-IN" dirty="0" smtClean="0">
                <a:solidFill>
                  <a:srgbClr val="00B0F0"/>
                </a:solidFill>
              </a:rPr>
              <a:t>–</a:t>
            </a:r>
            <a:r>
              <a:rPr lang="en-US" dirty="0" smtClean="0">
                <a:solidFill>
                  <a:srgbClr val="00B0F0"/>
                </a:solidFill>
              </a:rPr>
              <a:t> Deploying</a:t>
            </a:r>
            <a:endParaRPr lang="en-US"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sp>
        <p:nvSpPr>
          <p:cNvPr id="6" name="Content Placeholder 2"/>
          <p:cNvSpPr txBox="1">
            <a:spLocks/>
          </p:cNvSpPr>
          <p:nvPr/>
        </p:nvSpPr>
        <p:spPr>
          <a:xfrm>
            <a:off x="454025" y="693571"/>
            <a:ext cx="8232775" cy="4210812"/>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r>
              <a:rPr lang="en-US" dirty="0" smtClean="0">
                <a:solidFill>
                  <a:schemeClr val="tx1">
                    <a:lumMod val="65000"/>
                    <a:lumOff val="35000"/>
                  </a:schemeClr>
                </a:solidFill>
              </a:rPr>
              <a:t>Request</a:t>
            </a:r>
            <a:endParaRPr lang="en-US" sz="1800" dirty="0" smtClean="0"/>
          </a:p>
          <a:p>
            <a:endParaRPr lang="en-US" sz="2000" dirty="0" smtClean="0"/>
          </a:p>
          <a:p>
            <a:endParaRPr lang="en-US" dirty="0" smtClean="0"/>
          </a:p>
          <a:p>
            <a:pPr marL="0" indent="0">
              <a:buFont typeface="Arial" panose="020B0604020202020204" pitchFamily="34" charset="0"/>
              <a:buNone/>
            </a:pPr>
            <a:endParaRPr lang="en-US" dirty="0"/>
          </a:p>
        </p:txBody>
      </p:sp>
      <p:pic>
        <p:nvPicPr>
          <p:cNvPr id="10" name="Content Placeholder 9"/>
          <p:cNvPicPr>
            <a:picLocks noGrp="1" noChangeAspect="1"/>
          </p:cNvPicPr>
          <p:nvPr>
            <p:ph sz="quarter" idx="15"/>
          </p:nvPr>
        </p:nvPicPr>
        <p:blipFill>
          <a:blip r:embed="rId3" cstate="print">
            <a:extLst>
              <a:ext uri="{28A0092B-C50C-407E-A947-70E740481C1C}">
                <a14:useLocalDpi xmlns:a14="http://schemas.microsoft.com/office/drawing/2010/main" val="0"/>
              </a:ext>
            </a:extLst>
          </a:blip>
          <a:stretch>
            <a:fillRect/>
          </a:stretch>
        </p:blipFill>
        <p:spPr>
          <a:xfrm>
            <a:off x="454025" y="626728"/>
            <a:ext cx="6710062" cy="3898814"/>
          </a:xfrm>
        </p:spPr>
      </p:pic>
    </p:spTree>
    <p:extLst>
      <p:ext uri="{BB962C8B-B14F-4D97-AF65-F5344CB8AC3E}">
        <p14:creationId xmlns:p14="http://schemas.microsoft.com/office/powerpoint/2010/main" val="1896310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latin typeface="Arial"/>
                <a:cs typeface="Arial"/>
              </a:rPr>
              <a:t>How to design with the customer in mind:</a:t>
            </a:r>
            <a:endParaRPr lang="en-US" dirty="0">
              <a:solidFill>
                <a:srgbClr val="00B0F0"/>
              </a:solidFil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7170" name="Picture 2" descr="Image result for ideation process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376" y="676803"/>
            <a:ext cx="5514207" cy="373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6626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Flight </a:t>
            </a:r>
            <a:r>
              <a:rPr lang="en-US" dirty="0">
                <a:solidFill>
                  <a:srgbClr val="00B0F0"/>
                </a:solidFill>
              </a:rPr>
              <a:t>Engine</a:t>
            </a:r>
            <a:r>
              <a:rPr lang="mr-IN" dirty="0" smtClean="0">
                <a:solidFill>
                  <a:srgbClr val="00B0F0"/>
                </a:solidFill>
              </a:rPr>
              <a:t>–</a:t>
            </a:r>
            <a:r>
              <a:rPr lang="en-US" dirty="0" smtClean="0">
                <a:solidFill>
                  <a:srgbClr val="00B0F0"/>
                </a:solidFill>
              </a:rPr>
              <a:t> Deploying</a:t>
            </a:r>
            <a:endParaRPr lang="en-US"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84" y="706374"/>
            <a:ext cx="7025057" cy="3753848"/>
          </a:xfrm>
          <a:prstGeom prst="rect">
            <a:avLst/>
          </a:prstGeom>
        </p:spPr>
      </p:pic>
    </p:spTree>
    <p:extLst>
      <p:ext uri="{BB962C8B-B14F-4D97-AF65-F5344CB8AC3E}">
        <p14:creationId xmlns:p14="http://schemas.microsoft.com/office/powerpoint/2010/main" val="36204032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Flight Engine - Request</a:t>
            </a:r>
            <a:endParaRPr lang="en-US" dirty="0">
              <a:solidFill>
                <a:srgbClr val="00B0F0"/>
              </a:solidFill>
            </a:endParaRPr>
          </a:p>
        </p:txBody>
      </p:sp>
      <p:pic>
        <p:nvPicPr>
          <p:cNvPr id="8" name="Content Placeholder 7"/>
          <p:cNvPicPr>
            <a:picLocks noGrp="1" noChangeAspect="1"/>
          </p:cNvPicPr>
          <p:nvPr>
            <p:ph sz="quarter" idx="15"/>
          </p:nvPr>
        </p:nvPicPr>
        <p:blipFill>
          <a:blip r:embed="rId2" cstate="print">
            <a:extLst>
              <a:ext uri="{28A0092B-C50C-407E-A947-70E740481C1C}">
                <a14:useLocalDpi xmlns:a14="http://schemas.microsoft.com/office/drawing/2010/main" val="0"/>
              </a:ext>
            </a:extLst>
          </a:blip>
          <a:stretch>
            <a:fillRect/>
          </a:stretch>
        </p:blipFill>
        <p:spPr>
          <a:xfrm>
            <a:off x="1709928" y="1017863"/>
            <a:ext cx="7205472" cy="3485335"/>
          </a:xfrm>
        </p:spPr>
      </p:pic>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sp>
        <p:nvSpPr>
          <p:cNvPr id="6" name="Content Placeholder 2"/>
          <p:cNvSpPr txBox="1">
            <a:spLocks/>
          </p:cNvSpPr>
          <p:nvPr/>
        </p:nvSpPr>
        <p:spPr>
          <a:xfrm>
            <a:off x="454025" y="693571"/>
            <a:ext cx="8232775" cy="4210812"/>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pPr marL="0" indent="0">
              <a:buFont typeface="Arial" panose="020B0604020202020204" pitchFamily="34" charset="0"/>
              <a:buNone/>
            </a:pPr>
            <a:r>
              <a:rPr lang="en-US" dirty="0" smtClean="0"/>
              <a:t>Using the Flight </a:t>
            </a:r>
            <a:r>
              <a:rPr lang="en-US" dirty="0"/>
              <a:t>G</a:t>
            </a:r>
            <a:r>
              <a:rPr lang="en-US" dirty="0" smtClean="0"/>
              <a:t>enerator is easy:</a:t>
            </a:r>
            <a:endParaRPr lang="en-US" dirty="0"/>
          </a:p>
        </p:txBody>
      </p:sp>
      <p:sp>
        <p:nvSpPr>
          <p:cNvPr id="3" name="TextBox 2"/>
          <p:cNvSpPr txBox="1"/>
          <p:nvPr/>
        </p:nvSpPr>
        <p:spPr>
          <a:xfrm>
            <a:off x="512064" y="816102"/>
            <a:ext cx="5705856" cy="731520"/>
          </a:xfrm>
          <a:prstGeom prst="rect">
            <a:avLst/>
          </a:prstGeom>
        </p:spPr>
        <p:txBody>
          <a:bodyPr vert="horz" wrap="square" lIns="57150" tIns="28575" rIns="57150" bIns="28575" rtlCol="0" anchor="b">
            <a:normAutofit/>
          </a:bodyPr>
          <a:lstStyle/>
          <a:p>
            <a:endParaRPr lang="en-US" sz="1400" i="0" dirty="0" smtClean="0">
              <a:solidFill>
                <a:schemeClr val="bg2">
                  <a:lumMod val="75000"/>
                </a:schemeClr>
              </a:solidFill>
            </a:endParaRPr>
          </a:p>
        </p:txBody>
      </p:sp>
    </p:spTree>
    <p:extLst>
      <p:ext uri="{BB962C8B-B14F-4D97-AF65-F5344CB8AC3E}">
        <p14:creationId xmlns:p14="http://schemas.microsoft.com/office/powerpoint/2010/main" val="3992890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Flight </a:t>
            </a:r>
            <a:r>
              <a:rPr lang="en-US" dirty="0">
                <a:solidFill>
                  <a:srgbClr val="00B0F0"/>
                </a:solidFill>
              </a:rPr>
              <a:t>Engine - </a:t>
            </a:r>
            <a:r>
              <a:rPr lang="en-US" dirty="0" smtClean="0">
                <a:solidFill>
                  <a:srgbClr val="00B0F0"/>
                </a:solidFill>
              </a:rPr>
              <a:t>Response</a:t>
            </a:r>
            <a:endParaRPr lang="en-US"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sp>
        <p:nvSpPr>
          <p:cNvPr id="6" name="Content Placeholder 2"/>
          <p:cNvSpPr txBox="1">
            <a:spLocks/>
          </p:cNvSpPr>
          <p:nvPr/>
        </p:nvSpPr>
        <p:spPr>
          <a:xfrm>
            <a:off x="454025" y="693571"/>
            <a:ext cx="8232775" cy="4210812"/>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endParaRPr lang="en-US" sz="2000" dirty="0" smtClean="0"/>
          </a:p>
          <a:p>
            <a:endParaRPr lang="en-US" dirty="0" smtClean="0"/>
          </a:p>
          <a:p>
            <a:pPr marL="0" indent="0">
              <a:buFont typeface="Arial" panose="020B0604020202020204" pitchFamily="34" charset="0"/>
              <a:buNone/>
            </a:pPr>
            <a:endParaRPr lang="en-US" dirty="0"/>
          </a:p>
        </p:txBody>
      </p:sp>
      <p:pic>
        <p:nvPicPr>
          <p:cNvPr id="10" name="Content Placeholder 9"/>
          <p:cNvPicPr>
            <a:picLocks noGrp="1" noChangeAspect="1"/>
          </p:cNvPicPr>
          <p:nvPr>
            <p:ph sz="quarter" idx="15"/>
          </p:nvPr>
        </p:nvPicPr>
        <p:blipFill>
          <a:blip r:embed="rId3" cstate="print">
            <a:extLst>
              <a:ext uri="{28A0092B-C50C-407E-A947-70E740481C1C}">
                <a14:useLocalDpi xmlns:a14="http://schemas.microsoft.com/office/drawing/2010/main" val="0"/>
              </a:ext>
            </a:extLst>
          </a:blip>
          <a:stretch>
            <a:fillRect/>
          </a:stretch>
        </p:blipFill>
        <p:spPr>
          <a:xfrm>
            <a:off x="3986783" y="684452"/>
            <a:ext cx="4756699" cy="3862401"/>
          </a:xfrm>
        </p:spPr>
      </p:pic>
      <p:sp>
        <p:nvSpPr>
          <p:cNvPr id="8" name="Content Placeholder 2"/>
          <p:cNvSpPr txBox="1">
            <a:spLocks/>
          </p:cNvSpPr>
          <p:nvPr/>
        </p:nvSpPr>
        <p:spPr>
          <a:xfrm>
            <a:off x="414107" y="717168"/>
            <a:ext cx="3087751" cy="4210812"/>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pPr marL="0" indent="0">
              <a:buFont typeface="Arial" panose="020B0604020202020204" pitchFamily="34" charset="0"/>
              <a:buNone/>
            </a:pPr>
            <a:r>
              <a:rPr lang="en-US" dirty="0" smtClean="0"/>
              <a:t>After a valid request is received, the Flight </a:t>
            </a:r>
            <a:r>
              <a:rPr lang="en-US" dirty="0"/>
              <a:t>G</a:t>
            </a:r>
            <a:r>
              <a:rPr lang="en-US" dirty="0" smtClean="0"/>
              <a:t>enerator will respond with a list of flights.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smtClean="0"/>
              <a:t>Some info returned is:</a:t>
            </a:r>
          </a:p>
          <a:p>
            <a:pPr>
              <a:buFontTx/>
              <a:buChar char="-"/>
            </a:pPr>
            <a:r>
              <a:rPr lang="en-US" dirty="0" smtClean="0"/>
              <a:t>Flight number</a:t>
            </a:r>
          </a:p>
          <a:p>
            <a:pPr>
              <a:buFontTx/>
              <a:buChar char="-"/>
            </a:pPr>
            <a:r>
              <a:rPr lang="en-US" dirty="0"/>
              <a:t>C</a:t>
            </a:r>
            <a:r>
              <a:rPr lang="en-US" dirty="0" smtClean="0"/>
              <a:t>ity</a:t>
            </a:r>
          </a:p>
          <a:p>
            <a:pPr>
              <a:buFontTx/>
              <a:buChar char="-"/>
            </a:pPr>
            <a:r>
              <a:rPr lang="en-US" dirty="0" smtClean="0"/>
              <a:t>Airport code</a:t>
            </a:r>
            <a:endParaRPr lang="en-US" dirty="0"/>
          </a:p>
        </p:txBody>
      </p:sp>
    </p:spTree>
    <p:extLst>
      <p:ext uri="{BB962C8B-B14F-4D97-AF65-F5344CB8AC3E}">
        <p14:creationId xmlns:p14="http://schemas.microsoft.com/office/powerpoint/2010/main" val="4734795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Application designs and flow (Android)</a:t>
            </a:r>
            <a:endParaRPr lang="en-US"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sp>
        <p:nvSpPr>
          <p:cNvPr id="11" name="Content Placeholder 2"/>
          <p:cNvSpPr txBox="1">
            <a:spLocks/>
          </p:cNvSpPr>
          <p:nvPr/>
        </p:nvSpPr>
        <p:spPr>
          <a:xfrm>
            <a:off x="414107" y="717168"/>
            <a:ext cx="3087751" cy="4210812"/>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pPr marL="0" indent="0">
              <a:buFont typeface="Arial" panose="020B0604020202020204" pitchFamily="34" charset="0"/>
              <a:buNone/>
            </a:pPr>
            <a:r>
              <a:rPr lang="en-US" dirty="0" smtClean="0"/>
              <a:t>The design for Android:</a:t>
            </a:r>
          </a:p>
          <a:p>
            <a:pPr>
              <a:buFontTx/>
              <a:buChar char="-"/>
            </a:pPr>
            <a:r>
              <a:rPr lang="en-US" dirty="0" smtClean="0"/>
              <a:t>Flight Search</a:t>
            </a:r>
          </a:p>
          <a:p>
            <a:pPr>
              <a:buFontTx/>
              <a:buChar char="-"/>
            </a:pPr>
            <a:r>
              <a:rPr lang="en-US" dirty="0" smtClean="0"/>
              <a:t>Flight List</a:t>
            </a:r>
            <a:endParaRPr lang="en-US" dirty="0"/>
          </a:p>
        </p:txBody>
      </p:sp>
      <p:pic>
        <p:nvPicPr>
          <p:cNvPr id="5122" name="Picture 2" descr="flightSear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6065" y="717168"/>
            <a:ext cx="2178090" cy="38721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lightLis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0646" y="717168"/>
            <a:ext cx="2105467" cy="374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4125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Application designs and flow (iOS)</a:t>
            </a:r>
            <a:endParaRPr lang="en-US"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3074" name="Picture 2" descr="launchScre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4838" y="716698"/>
            <a:ext cx="1889694" cy="38353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archFlight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7075" y="704160"/>
            <a:ext cx="1851576" cy="3830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ightLis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9362" y="704160"/>
            <a:ext cx="1846635" cy="382371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414107" y="717168"/>
            <a:ext cx="3087751" cy="4210812"/>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pPr marL="0" indent="0">
              <a:buFont typeface="Arial" panose="020B0604020202020204" pitchFamily="34" charset="0"/>
              <a:buNone/>
            </a:pPr>
            <a:r>
              <a:rPr lang="en-US" dirty="0" smtClean="0"/>
              <a:t>The design for iOS:</a:t>
            </a:r>
          </a:p>
          <a:p>
            <a:pPr>
              <a:buFontTx/>
              <a:buChar char="-"/>
            </a:pPr>
            <a:r>
              <a:rPr lang="en-US" dirty="0" smtClean="0"/>
              <a:t>Launch Screen</a:t>
            </a:r>
          </a:p>
          <a:p>
            <a:pPr>
              <a:buFontTx/>
              <a:buChar char="-"/>
            </a:pPr>
            <a:r>
              <a:rPr lang="en-US" dirty="0" smtClean="0"/>
              <a:t>Flight Search</a:t>
            </a:r>
          </a:p>
          <a:p>
            <a:pPr>
              <a:buFontTx/>
              <a:buChar char="-"/>
            </a:pPr>
            <a:r>
              <a:rPr lang="en-US" dirty="0" smtClean="0"/>
              <a:t>Flight List</a:t>
            </a:r>
            <a:endParaRPr lang="en-US" dirty="0"/>
          </a:p>
        </p:txBody>
      </p:sp>
    </p:spTree>
    <p:extLst>
      <p:ext uri="{BB962C8B-B14F-4D97-AF65-F5344CB8AC3E}">
        <p14:creationId xmlns:p14="http://schemas.microsoft.com/office/powerpoint/2010/main" val="7042644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Application designs and </a:t>
            </a:r>
            <a:r>
              <a:rPr lang="en-US" dirty="0">
                <a:solidFill>
                  <a:srgbClr val="00B0F0"/>
                </a:solidFill>
              </a:rPr>
              <a:t>flow (Web/Mobile Web)</a:t>
            </a: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sp>
        <p:nvSpPr>
          <p:cNvPr id="11" name="Content Placeholder 2"/>
          <p:cNvSpPr txBox="1">
            <a:spLocks/>
          </p:cNvSpPr>
          <p:nvPr/>
        </p:nvSpPr>
        <p:spPr>
          <a:xfrm>
            <a:off x="414107" y="717168"/>
            <a:ext cx="3087751" cy="4210812"/>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pPr marL="0" indent="0">
              <a:buFont typeface="Arial" panose="020B0604020202020204" pitchFamily="34" charset="0"/>
              <a:buNone/>
            </a:pPr>
            <a:r>
              <a:rPr lang="en-US" dirty="0" smtClean="0"/>
              <a:t>The design for </a:t>
            </a:r>
          </a:p>
          <a:p>
            <a:pPr marL="0" indent="0">
              <a:buFont typeface="Arial" panose="020B0604020202020204" pitchFamily="34" charset="0"/>
              <a:buNone/>
            </a:pPr>
            <a:r>
              <a:rPr lang="en-US" dirty="0" smtClean="0"/>
              <a:t>Web/Mobile Web:</a:t>
            </a:r>
          </a:p>
          <a:p>
            <a:pPr marL="0" indent="0">
              <a:buFont typeface="Arial" panose="020B0604020202020204" pitchFamily="34" charset="0"/>
              <a:buNone/>
            </a:pPr>
            <a:endParaRPr lang="en-US" dirty="0" smtClean="0"/>
          </a:p>
          <a:p>
            <a:pPr>
              <a:buFontTx/>
              <a:buChar char="-"/>
            </a:pPr>
            <a:r>
              <a:rPr lang="en-US" dirty="0" smtClean="0"/>
              <a:t>Flight Search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85" y="726058"/>
            <a:ext cx="5773871" cy="3666680"/>
          </a:xfrm>
          <a:prstGeom prst="rect">
            <a:avLst/>
          </a:prstGeom>
        </p:spPr>
      </p:pic>
    </p:spTree>
    <p:extLst>
      <p:ext uri="{BB962C8B-B14F-4D97-AF65-F5344CB8AC3E}">
        <p14:creationId xmlns:p14="http://schemas.microsoft.com/office/powerpoint/2010/main" val="18984462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Application designs and </a:t>
            </a:r>
            <a:r>
              <a:rPr lang="en-US" dirty="0">
                <a:solidFill>
                  <a:srgbClr val="00B0F0"/>
                </a:solidFill>
              </a:rPr>
              <a:t>flow (Web/Mobile Web)</a:t>
            </a: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sp>
        <p:nvSpPr>
          <p:cNvPr id="11" name="Content Placeholder 2"/>
          <p:cNvSpPr txBox="1">
            <a:spLocks/>
          </p:cNvSpPr>
          <p:nvPr/>
        </p:nvSpPr>
        <p:spPr>
          <a:xfrm>
            <a:off x="414107" y="717168"/>
            <a:ext cx="3087751" cy="4210812"/>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pPr marL="0" indent="0">
              <a:buNone/>
            </a:pPr>
            <a:r>
              <a:rPr lang="en-US" dirty="0" smtClean="0"/>
              <a:t>The design </a:t>
            </a:r>
            <a:r>
              <a:rPr lang="en-US" dirty="0"/>
              <a:t>for </a:t>
            </a:r>
          </a:p>
          <a:p>
            <a:pPr marL="0" indent="0">
              <a:buNone/>
            </a:pPr>
            <a:r>
              <a:rPr lang="en-US" dirty="0" smtClean="0"/>
              <a:t>Web/Mobile </a:t>
            </a:r>
            <a:r>
              <a:rPr lang="en-US" dirty="0"/>
              <a:t>Web</a:t>
            </a:r>
            <a:r>
              <a:rPr lang="en-US" dirty="0" smtClean="0"/>
              <a:t>:</a:t>
            </a:r>
          </a:p>
          <a:p>
            <a:pPr marL="0" indent="0">
              <a:buNone/>
            </a:pPr>
            <a:endParaRPr lang="en-US" dirty="0" smtClean="0"/>
          </a:p>
          <a:p>
            <a:pPr>
              <a:buFontTx/>
              <a:buChar char="-"/>
            </a:pPr>
            <a:r>
              <a:rPr lang="en-US" dirty="0" smtClean="0"/>
              <a:t>Flight Search</a:t>
            </a:r>
          </a:p>
          <a:p>
            <a:pPr>
              <a:buFontTx/>
              <a:buChar char="-"/>
            </a:pPr>
            <a:r>
              <a:rPr lang="en-US" dirty="0" smtClean="0"/>
              <a:t>Flight List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248" y="682995"/>
            <a:ext cx="5559552" cy="3811401"/>
          </a:xfrm>
          <a:prstGeom prst="rect">
            <a:avLst/>
          </a:prstGeom>
        </p:spPr>
      </p:pic>
    </p:spTree>
    <p:extLst>
      <p:ext uri="{BB962C8B-B14F-4D97-AF65-F5344CB8AC3E}">
        <p14:creationId xmlns:p14="http://schemas.microsoft.com/office/powerpoint/2010/main" val="20746531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rPr>
              <a:t>Frontend Android </a:t>
            </a:r>
            <a:r>
              <a:rPr lang="mr-IN" dirty="0" smtClean="0">
                <a:solidFill>
                  <a:srgbClr val="00B0F0"/>
                </a:solidFill>
              </a:rPr>
              <a:t>–</a:t>
            </a:r>
            <a:r>
              <a:rPr lang="en-US" dirty="0" smtClean="0">
                <a:solidFill>
                  <a:srgbClr val="00B0F0"/>
                </a:solidFill>
              </a:rPr>
              <a:t> making network requests</a:t>
            </a:r>
            <a:endParaRPr lang="en-US" dirty="0">
              <a:solidFill>
                <a:srgbClr val="00B0F0"/>
              </a:solidFil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8" name="Picture 7"/>
          <p:cNvPicPr>
            <a:picLocks noChangeAspect="1"/>
          </p:cNvPicPr>
          <p:nvPr/>
        </p:nvPicPr>
        <p:blipFill>
          <a:blip r:embed="rId4"/>
          <a:stretch>
            <a:fillRect/>
          </a:stretch>
        </p:blipFill>
        <p:spPr>
          <a:xfrm>
            <a:off x="457200" y="962406"/>
            <a:ext cx="8497489" cy="2691981"/>
          </a:xfrm>
          <a:prstGeom prst="rect">
            <a:avLst/>
          </a:prstGeom>
        </p:spPr>
      </p:pic>
    </p:spTree>
    <p:extLst>
      <p:ext uri="{BB962C8B-B14F-4D97-AF65-F5344CB8AC3E}">
        <p14:creationId xmlns:p14="http://schemas.microsoft.com/office/powerpoint/2010/main" val="14675076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rPr>
              <a:t>Frontend Android </a:t>
            </a:r>
            <a:r>
              <a:rPr lang="mr-IN" dirty="0" smtClean="0">
                <a:solidFill>
                  <a:srgbClr val="00B0F0"/>
                </a:solidFill>
              </a:rPr>
              <a:t>–</a:t>
            </a:r>
            <a:r>
              <a:rPr lang="en-US" dirty="0" smtClean="0">
                <a:solidFill>
                  <a:srgbClr val="00B0F0"/>
                </a:solidFill>
              </a:rPr>
              <a:t> making network requests (CONT’D)</a:t>
            </a:r>
            <a:endParaRPr lang="en-US" dirty="0">
              <a:solidFill>
                <a:srgbClr val="00B0F0"/>
              </a:solidFil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3" name="Picture 2"/>
          <p:cNvPicPr>
            <a:picLocks noChangeAspect="1"/>
          </p:cNvPicPr>
          <p:nvPr/>
        </p:nvPicPr>
        <p:blipFill>
          <a:blip r:embed="rId4"/>
          <a:stretch>
            <a:fillRect/>
          </a:stretch>
        </p:blipFill>
        <p:spPr>
          <a:xfrm>
            <a:off x="457200" y="792417"/>
            <a:ext cx="7022592" cy="3194907"/>
          </a:xfrm>
          <a:prstGeom prst="rect">
            <a:avLst/>
          </a:prstGeom>
        </p:spPr>
      </p:pic>
    </p:spTree>
    <p:extLst>
      <p:ext uri="{BB962C8B-B14F-4D97-AF65-F5344CB8AC3E}">
        <p14:creationId xmlns:p14="http://schemas.microsoft.com/office/powerpoint/2010/main" val="24136550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rPr>
              <a:t>Frontend Android </a:t>
            </a:r>
            <a:r>
              <a:rPr lang="mr-IN" dirty="0" smtClean="0">
                <a:solidFill>
                  <a:srgbClr val="00B0F0"/>
                </a:solidFill>
              </a:rPr>
              <a:t>–</a:t>
            </a:r>
            <a:r>
              <a:rPr lang="en-US" dirty="0" smtClean="0">
                <a:solidFill>
                  <a:srgbClr val="00B0F0"/>
                </a:solidFill>
              </a:rPr>
              <a:t> making network requests (CONT’D)</a:t>
            </a:r>
            <a:endParaRPr lang="en-US" dirty="0">
              <a:solidFill>
                <a:srgbClr val="00B0F0"/>
              </a:solidFil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5" name="Picture 4"/>
          <p:cNvPicPr>
            <a:picLocks noChangeAspect="1"/>
          </p:cNvPicPr>
          <p:nvPr/>
        </p:nvPicPr>
        <p:blipFill>
          <a:blip r:embed="rId4"/>
          <a:stretch>
            <a:fillRect/>
          </a:stretch>
        </p:blipFill>
        <p:spPr>
          <a:xfrm>
            <a:off x="457200" y="827210"/>
            <a:ext cx="8229600" cy="2628798"/>
          </a:xfrm>
          <a:prstGeom prst="rect">
            <a:avLst/>
          </a:prstGeom>
        </p:spPr>
      </p:pic>
    </p:spTree>
    <p:extLst>
      <p:ext uri="{BB962C8B-B14F-4D97-AF65-F5344CB8AC3E}">
        <p14:creationId xmlns:p14="http://schemas.microsoft.com/office/powerpoint/2010/main" val="2429461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Phase I – Identify a Problem</a:t>
            </a:r>
            <a:endParaRPr lang="en-US" dirty="0">
              <a:solidFill>
                <a:srgbClr val="00B0F0"/>
              </a:solidFill>
            </a:endParaRPr>
          </a:p>
        </p:txBody>
      </p:sp>
      <p:sp>
        <p:nvSpPr>
          <p:cNvPr id="3" name="Content Placeholder 2"/>
          <p:cNvSpPr>
            <a:spLocks noGrp="1"/>
          </p:cNvSpPr>
          <p:nvPr>
            <p:ph sz="quarter" idx="15"/>
          </p:nvPr>
        </p:nvSpPr>
        <p:spPr>
          <a:xfrm>
            <a:off x="457201" y="685800"/>
            <a:ext cx="8229599" cy="2471166"/>
          </a:xfrm>
        </p:spPr>
        <p:txBody>
          <a:bodyPr>
            <a:normAutofit/>
          </a:bodyPr>
          <a:lstStyle/>
          <a:p>
            <a:r>
              <a:rPr lang="en-US" dirty="0" smtClean="0">
                <a:solidFill>
                  <a:schemeClr val="tx1">
                    <a:lumMod val="65000"/>
                    <a:lumOff val="35000"/>
                  </a:schemeClr>
                </a:solidFill>
              </a:rPr>
              <a:t>Focus on identifying a problem, think back to past traveling experiences.</a:t>
            </a:r>
          </a:p>
          <a:p>
            <a:r>
              <a:rPr lang="en-US" dirty="0" smtClean="0">
                <a:solidFill>
                  <a:schemeClr val="tx1">
                    <a:lumMod val="65000"/>
                    <a:lumOff val="35000"/>
                  </a:schemeClr>
                </a:solidFill>
              </a:rPr>
              <a:t>If the team </a:t>
            </a:r>
            <a:r>
              <a:rPr lang="en-US" dirty="0">
                <a:solidFill>
                  <a:schemeClr val="tx1">
                    <a:lumMod val="65000"/>
                    <a:lumOff val="35000"/>
                  </a:schemeClr>
                </a:solidFill>
              </a:rPr>
              <a:t>already </a:t>
            </a:r>
            <a:r>
              <a:rPr lang="en-US" dirty="0" smtClean="0">
                <a:solidFill>
                  <a:schemeClr val="tx1">
                    <a:lumMod val="65000"/>
                    <a:lumOff val="35000"/>
                  </a:schemeClr>
                </a:solidFill>
              </a:rPr>
              <a:t>has </a:t>
            </a:r>
            <a:r>
              <a:rPr lang="en-US" dirty="0">
                <a:solidFill>
                  <a:schemeClr val="tx1">
                    <a:lumMod val="65000"/>
                    <a:lumOff val="35000"/>
                  </a:schemeClr>
                </a:solidFill>
              </a:rPr>
              <a:t>an app idea, </a:t>
            </a:r>
            <a:r>
              <a:rPr lang="en-US" dirty="0" smtClean="0">
                <a:solidFill>
                  <a:schemeClr val="tx1">
                    <a:lumMod val="65000"/>
                    <a:lumOff val="35000"/>
                  </a:schemeClr>
                </a:solidFill>
              </a:rPr>
              <a:t>ask what problem it solves.</a:t>
            </a:r>
            <a:endParaRPr lang="en-US" sz="1200" dirty="0" smtClean="0">
              <a:solidFill>
                <a:schemeClr val="tx1">
                  <a:lumMod val="65000"/>
                  <a:lumOff val="35000"/>
                </a:schemeClr>
              </a:solidFill>
            </a:endParaRPr>
          </a:p>
          <a:p>
            <a:pPr marL="0" indent="0">
              <a:buNone/>
            </a:pPr>
            <a:endParaRPr lang="en-US" sz="1200" dirty="0" smtClean="0">
              <a:solidFill>
                <a:schemeClr val="tx1">
                  <a:lumMod val="65000"/>
                  <a:lumOff val="35000"/>
                </a:schemeClr>
              </a:solidFill>
            </a:endParaRPr>
          </a:p>
          <a:p>
            <a:pPr marL="0" indent="0">
              <a:buNone/>
            </a:pPr>
            <a:endParaRPr lang="en-US" sz="1200" dirty="0">
              <a:solidFill>
                <a:schemeClr val="tx1">
                  <a:lumMod val="65000"/>
                  <a:lumOff val="35000"/>
                </a:schemeClr>
              </a:solidFill>
            </a:endParaRPr>
          </a:p>
          <a:p>
            <a:pPr marL="0" indent="0">
              <a:buNone/>
            </a:pPr>
            <a:endParaRPr lang="en-US" sz="1200" dirty="0" smtClean="0">
              <a:solidFill>
                <a:schemeClr val="tx1">
                  <a:lumMod val="65000"/>
                  <a:lumOff val="35000"/>
                </a:schemeClr>
              </a:solidFill>
            </a:endParaRPr>
          </a:p>
          <a:p>
            <a:pPr marL="0" indent="0">
              <a:buNone/>
            </a:pPr>
            <a:r>
              <a:rPr lang="en-US" sz="1200" dirty="0" smtClean="0">
                <a:solidFill>
                  <a:schemeClr val="tx1">
                    <a:lumMod val="65000"/>
                    <a:lumOff val="35000"/>
                  </a:schemeClr>
                </a:solidFill>
              </a:rPr>
              <a:t>*Successful hackathon applications solve </a:t>
            </a:r>
            <a:r>
              <a:rPr lang="en-US" sz="1200" dirty="0">
                <a:solidFill>
                  <a:schemeClr val="tx1">
                    <a:lumMod val="65000"/>
                    <a:lumOff val="35000"/>
                  </a:schemeClr>
                </a:solidFill>
              </a:rPr>
              <a:t>problems in a way that </a:t>
            </a:r>
            <a:r>
              <a:rPr lang="en-US" sz="1200" dirty="0" smtClean="0">
                <a:solidFill>
                  <a:schemeClr val="tx1">
                    <a:lumMod val="65000"/>
                    <a:lumOff val="35000"/>
                  </a:schemeClr>
                </a:solidFill>
              </a:rPr>
              <a:t>unique and efficient. </a:t>
            </a:r>
            <a:r>
              <a:rPr lang="en-US" sz="1200" dirty="0">
                <a:solidFill>
                  <a:schemeClr val="tx1">
                    <a:lumMod val="65000"/>
                    <a:lumOff val="35000"/>
                  </a:schemeClr>
                </a:solidFill>
              </a:rPr>
              <a:t>L</a:t>
            </a:r>
            <a:r>
              <a:rPr lang="en-US" sz="1200" dirty="0" smtClean="0">
                <a:solidFill>
                  <a:schemeClr val="tx1">
                    <a:lumMod val="65000"/>
                    <a:lumOff val="35000"/>
                  </a:schemeClr>
                </a:solidFill>
              </a:rPr>
              <a:t>ook </a:t>
            </a:r>
            <a:r>
              <a:rPr lang="en-US" sz="1200" dirty="0">
                <a:solidFill>
                  <a:schemeClr val="tx1">
                    <a:lumMod val="65000"/>
                    <a:lumOff val="35000"/>
                  </a:schemeClr>
                </a:solidFill>
              </a:rPr>
              <a:t>around you, every product and service you use </a:t>
            </a:r>
            <a:r>
              <a:rPr lang="en-US" sz="1200" dirty="0" smtClean="0">
                <a:solidFill>
                  <a:schemeClr val="tx1">
                    <a:lumMod val="65000"/>
                    <a:lumOff val="35000"/>
                  </a:schemeClr>
                </a:solidFill>
              </a:rPr>
              <a:t>was created </a:t>
            </a:r>
            <a:r>
              <a:rPr lang="en-US" sz="1200" dirty="0">
                <a:solidFill>
                  <a:schemeClr val="tx1">
                    <a:lumMod val="65000"/>
                    <a:lumOff val="35000"/>
                  </a:schemeClr>
                </a:solidFill>
              </a:rPr>
              <a:t>to solve a problem</a:t>
            </a:r>
            <a:r>
              <a:rPr lang="en-US" sz="1200" dirty="0" smtClean="0">
                <a:solidFill>
                  <a:schemeClr val="tx1">
                    <a:lumMod val="65000"/>
                    <a:lumOff val="35000"/>
                  </a:schemeClr>
                </a:solidFill>
              </a:rPr>
              <a:t>.</a:t>
            </a:r>
            <a:endParaRPr lang="en-US" sz="1200" dirty="0">
              <a:solidFill>
                <a:schemeClr val="tx1">
                  <a:lumMod val="65000"/>
                  <a:lumOff val="35000"/>
                </a:schemeClr>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pic>
        <p:nvPicPr>
          <p:cNvPr id="2054" name="Picture 6" descr="Image result for problem identificati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984" y="1994886"/>
            <a:ext cx="6986016" cy="310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8442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rPr>
              <a:t>Frontend Android </a:t>
            </a:r>
            <a:r>
              <a:rPr lang="mr-IN" dirty="0" smtClean="0">
                <a:solidFill>
                  <a:srgbClr val="00B0F0"/>
                </a:solidFill>
              </a:rPr>
              <a:t>–</a:t>
            </a:r>
            <a:r>
              <a:rPr lang="en-US" dirty="0" smtClean="0">
                <a:solidFill>
                  <a:srgbClr val="00B0F0"/>
                </a:solidFill>
              </a:rPr>
              <a:t> making network requests (CONT’D)</a:t>
            </a:r>
            <a:endParaRPr lang="en-US" dirty="0">
              <a:solidFill>
                <a:srgbClr val="00B0F0"/>
              </a:solidFil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5" name="Picture 4"/>
          <p:cNvPicPr>
            <a:picLocks noChangeAspect="1"/>
          </p:cNvPicPr>
          <p:nvPr/>
        </p:nvPicPr>
        <p:blipFill>
          <a:blip r:embed="rId4"/>
          <a:stretch>
            <a:fillRect/>
          </a:stretch>
        </p:blipFill>
        <p:spPr>
          <a:xfrm>
            <a:off x="1645920" y="703859"/>
            <a:ext cx="4681728" cy="3974615"/>
          </a:xfrm>
          <a:prstGeom prst="rect">
            <a:avLst/>
          </a:prstGeom>
        </p:spPr>
      </p:pic>
    </p:spTree>
    <p:extLst>
      <p:ext uri="{BB962C8B-B14F-4D97-AF65-F5344CB8AC3E}">
        <p14:creationId xmlns:p14="http://schemas.microsoft.com/office/powerpoint/2010/main" val="4091917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rPr>
              <a:t>Frontend </a:t>
            </a:r>
            <a:r>
              <a:rPr lang="en-US" dirty="0">
                <a:solidFill>
                  <a:srgbClr val="00B0F0"/>
                </a:solidFill>
              </a:rPr>
              <a:t>Web/Mobile Web </a:t>
            </a:r>
            <a:r>
              <a:rPr lang="mr-IN" dirty="0" smtClean="0">
                <a:solidFill>
                  <a:srgbClr val="00B0F0"/>
                </a:solidFill>
              </a:rPr>
              <a:t>–</a:t>
            </a:r>
            <a:r>
              <a:rPr lang="en-US" dirty="0" smtClean="0">
                <a:solidFill>
                  <a:srgbClr val="00B0F0"/>
                </a:solidFill>
              </a:rPr>
              <a:t> making network requests</a:t>
            </a:r>
            <a:endParaRPr lang="en-US" dirty="0">
              <a:solidFill>
                <a:srgbClr val="00B0F0"/>
              </a:solidFil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821589"/>
            <a:ext cx="8078062" cy="351129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248" y="832002"/>
            <a:ext cx="8129960" cy="3239363"/>
          </a:xfrm>
          <a:prstGeom prst="rect">
            <a:avLst/>
          </a:prstGeom>
        </p:spPr>
      </p:pic>
    </p:spTree>
    <p:extLst>
      <p:ext uri="{BB962C8B-B14F-4D97-AF65-F5344CB8AC3E}">
        <p14:creationId xmlns:p14="http://schemas.microsoft.com/office/powerpoint/2010/main" val="131221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rPr>
              <a:t>Frontend iOS </a:t>
            </a:r>
            <a:r>
              <a:rPr lang="mr-IN" dirty="0" smtClean="0">
                <a:solidFill>
                  <a:srgbClr val="00B0F0"/>
                </a:solidFill>
              </a:rPr>
              <a:t>–</a:t>
            </a:r>
            <a:r>
              <a:rPr lang="en-US" dirty="0" smtClean="0">
                <a:solidFill>
                  <a:srgbClr val="00B0F0"/>
                </a:solidFill>
              </a:rPr>
              <a:t> making network requests</a:t>
            </a:r>
            <a:endParaRPr lang="en-US" dirty="0">
              <a:solidFill>
                <a:srgbClr val="00B0F0"/>
              </a:solidFil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5030"/>
          <a:stretch/>
        </p:blipFill>
        <p:spPr>
          <a:xfrm>
            <a:off x="441611" y="633222"/>
            <a:ext cx="6617558" cy="405993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626210"/>
            <a:ext cx="6476492" cy="4141251"/>
          </a:xfrm>
          <a:prstGeom prst="rect">
            <a:avLst/>
          </a:prstGeom>
        </p:spPr>
      </p:pic>
    </p:spTree>
    <p:extLst>
      <p:ext uri="{BB962C8B-B14F-4D97-AF65-F5344CB8AC3E}">
        <p14:creationId xmlns:p14="http://schemas.microsoft.com/office/powerpoint/2010/main" val="11049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rPr>
              <a:t>Frontend </a:t>
            </a:r>
            <a:r>
              <a:rPr lang="mr-IN" dirty="0" smtClean="0">
                <a:solidFill>
                  <a:srgbClr val="00B0F0"/>
                </a:solidFill>
              </a:rPr>
              <a:t>–</a:t>
            </a:r>
            <a:r>
              <a:rPr lang="en-US" dirty="0" smtClean="0">
                <a:solidFill>
                  <a:srgbClr val="00B0F0"/>
                </a:solidFill>
              </a:rPr>
              <a:t> Actionable buttons (Android)</a:t>
            </a:r>
            <a:endParaRPr lang="en-US" dirty="0">
              <a:solidFill>
                <a:srgbClr val="00B0F0"/>
              </a:solidFill>
            </a:endParaRPr>
          </a:p>
        </p:txBody>
      </p:sp>
      <p:sp>
        <p:nvSpPr>
          <p:cNvPr id="3" name="Content Placeholder 2">
            <a:extLst>
              <a:ext uri="{FF2B5EF4-FFF2-40B4-BE49-F238E27FC236}">
                <a16:creationId xmlns="" xmlns:a16="http://schemas.microsoft.com/office/drawing/2014/main" id="{9553EE2E-9E40-4A06-9094-000507737DA3}"/>
              </a:ext>
            </a:extLst>
          </p:cNvPr>
          <p:cNvSpPr>
            <a:spLocks noGrp="1"/>
          </p:cNvSpPr>
          <p:nvPr>
            <p:ph sz="quarter" idx="15"/>
          </p:nvPr>
        </p:nvSpPr>
        <p:spPr>
          <a:xfrm>
            <a:off x="950976" y="821589"/>
            <a:ext cx="7739000" cy="3578962"/>
          </a:xfrm>
        </p:spPr>
        <p:txBody>
          <a:bodyPr vert="horz" lIns="57150" tIns="28575" rIns="57150" bIns="28575" rtlCol="0" anchor="t">
            <a:normAutofit/>
          </a:bodyPr>
          <a:lstStyle/>
          <a:p>
            <a:pPr marL="0" indent="0">
              <a:buNone/>
            </a:pPr>
            <a:endParaRPr lang="en-US" sz="2200" dirty="0">
              <a:cs typeface="Arial"/>
            </a:endParaRPr>
          </a:p>
          <a:p>
            <a:endParaRPr lang="en-US" sz="2000" dirty="0">
              <a:cs typeface="Arial"/>
            </a:endParaRPr>
          </a:p>
          <a:p>
            <a:pPr marL="0" indent="0">
              <a:buNone/>
            </a:pPr>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pPr marL="0" indent="0">
              <a:buNone/>
            </a:pPr>
            <a:endParaRPr lang="en-US" sz="1800" dirty="0" smtClean="0">
              <a:cs typeface="Arial"/>
            </a:endParaRPr>
          </a:p>
          <a:p>
            <a:pPr marL="0" indent="0">
              <a:buNone/>
            </a:pPr>
            <a:endParaRPr lang="en-US" sz="2000" dirty="0" smtClean="0">
              <a:cs typeface="Arial"/>
            </a:endParaRPr>
          </a:p>
          <a:p>
            <a:endParaRPr lang="en-US" sz="2000" dirty="0">
              <a:cs typeface="Arial"/>
            </a:endParaRPr>
          </a:p>
          <a:p>
            <a:endParaRPr lang="en-US" sz="2000" dirty="0">
              <a:cs typeface="Aria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9" name="Picture 8"/>
          <p:cNvPicPr>
            <a:picLocks noChangeAspect="1"/>
          </p:cNvPicPr>
          <p:nvPr/>
        </p:nvPicPr>
        <p:blipFill>
          <a:blip r:embed="rId3"/>
          <a:stretch>
            <a:fillRect/>
          </a:stretch>
        </p:blipFill>
        <p:spPr>
          <a:xfrm>
            <a:off x="472440" y="871228"/>
            <a:ext cx="8214360" cy="2189961"/>
          </a:xfrm>
          <a:prstGeom prst="rect">
            <a:avLst/>
          </a:prstGeom>
        </p:spPr>
      </p:pic>
    </p:spTree>
    <p:extLst>
      <p:ext uri="{BB962C8B-B14F-4D97-AF65-F5344CB8AC3E}">
        <p14:creationId xmlns:p14="http://schemas.microsoft.com/office/powerpoint/2010/main" val="13935366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rPr>
              <a:t>Frontend </a:t>
            </a:r>
            <a:r>
              <a:rPr lang="mr-IN" dirty="0" smtClean="0">
                <a:solidFill>
                  <a:srgbClr val="00B0F0"/>
                </a:solidFill>
              </a:rPr>
              <a:t>–</a:t>
            </a:r>
            <a:r>
              <a:rPr lang="en-US" dirty="0" smtClean="0">
                <a:solidFill>
                  <a:srgbClr val="00B0F0"/>
                </a:solidFill>
              </a:rPr>
              <a:t> Actionable buttons (Web/Mobile Web)</a:t>
            </a:r>
            <a:endParaRPr lang="en-US" dirty="0">
              <a:solidFill>
                <a:srgbClr val="00B0F0"/>
              </a:solidFill>
            </a:endParaRPr>
          </a:p>
        </p:txBody>
      </p:sp>
      <p:sp>
        <p:nvSpPr>
          <p:cNvPr id="3" name="Content Placeholder 2">
            <a:extLst>
              <a:ext uri="{FF2B5EF4-FFF2-40B4-BE49-F238E27FC236}">
                <a16:creationId xmlns="" xmlns:a16="http://schemas.microsoft.com/office/drawing/2014/main" id="{9553EE2E-9E40-4A06-9094-000507737DA3}"/>
              </a:ext>
            </a:extLst>
          </p:cNvPr>
          <p:cNvSpPr>
            <a:spLocks noGrp="1"/>
          </p:cNvSpPr>
          <p:nvPr>
            <p:ph sz="quarter" idx="15"/>
          </p:nvPr>
        </p:nvSpPr>
        <p:spPr>
          <a:xfrm>
            <a:off x="950976" y="821589"/>
            <a:ext cx="7739000" cy="3578962"/>
          </a:xfrm>
        </p:spPr>
        <p:txBody>
          <a:bodyPr vert="horz" lIns="57150" tIns="28575" rIns="57150" bIns="28575" rtlCol="0" anchor="t">
            <a:normAutofit/>
          </a:bodyPr>
          <a:lstStyle/>
          <a:p>
            <a:pPr marL="0" indent="0">
              <a:buNone/>
            </a:pPr>
            <a:endParaRPr lang="en-US" sz="2200" dirty="0">
              <a:cs typeface="Arial"/>
            </a:endParaRPr>
          </a:p>
          <a:p>
            <a:endParaRPr lang="en-US" sz="2000" dirty="0">
              <a:cs typeface="Arial"/>
            </a:endParaRPr>
          </a:p>
          <a:p>
            <a:pPr marL="0" indent="0">
              <a:buNone/>
            </a:pPr>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pPr marL="0" indent="0">
              <a:buNone/>
            </a:pPr>
            <a:endParaRPr lang="en-US" sz="1800" dirty="0" smtClean="0">
              <a:cs typeface="Arial"/>
            </a:endParaRPr>
          </a:p>
          <a:p>
            <a:pPr marL="0" indent="0">
              <a:buNone/>
            </a:pPr>
            <a:endParaRPr lang="en-US" sz="2000" dirty="0" smtClean="0">
              <a:cs typeface="Arial"/>
            </a:endParaRPr>
          </a:p>
          <a:p>
            <a:endParaRPr lang="en-US" sz="2000" dirty="0">
              <a:cs typeface="Arial"/>
            </a:endParaRPr>
          </a:p>
          <a:p>
            <a:endParaRPr lang="en-US" sz="2000" dirty="0">
              <a:cs typeface="Aria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7" name="TextBox 6">
            <a:extLst>
              <a:ext uri="{FF2B5EF4-FFF2-40B4-BE49-F238E27FC236}">
                <a16:creationId xmlns="" xmlns:a16="http://schemas.microsoft.com/office/drawing/2014/main" id="{9985BB92-CB2C-439B-99DB-FEDA6A31FF0E}"/>
              </a:ext>
            </a:extLst>
          </p:cNvPr>
          <p:cNvSpPr txBox="1"/>
          <p:nvPr/>
        </p:nvSpPr>
        <p:spPr>
          <a:xfrm>
            <a:off x="585216" y="2718054"/>
            <a:ext cx="5559552" cy="796372"/>
          </a:xfrm>
          <a:prstGeom prst="rect">
            <a:avLst/>
          </a:prstGeom>
        </p:spPr>
        <p:txBody>
          <a:bodyPr rot="0" spcFirstLastPara="0" vertOverflow="overflow" horzOverflow="overflow" vert="horz" wrap="square" lIns="57150" tIns="28575" rIns="57150" bIns="28575" numCol="1" spcCol="0" rtlCol="0" fromWordArt="0" anchor="b" anchorCtr="0" forceAA="0" compatLnSpc="1">
            <a:prstTxWarp prst="textNoShape">
              <a:avLst/>
            </a:prstTxWarp>
            <a:spAutoFit/>
          </a:bodyPr>
          <a:lstStyle/>
          <a:p>
            <a:pPr marL="285750" indent="-285750">
              <a:buFont typeface="Arial"/>
              <a:buChar char="•"/>
            </a:pPr>
            <a:endParaRPr lang="en-US" sz="2000" dirty="0">
              <a:cs typeface="Calibri"/>
            </a:endParaRPr>
          </a:p>
          <a:p>
            <a:pPr marL="285750" indent="-285750">
              <a:buFont typeface="Arial"/>
              <a:buChar char="•"/>
            </a:pPr>
            <a:endParaRPr lang="en-US" sz="1400" dirty="0">
              <a:cs typeface="Calibri"/>
            </a:endParaRPr>
          </a:p>
          <a:p>
            <a:pPr marL="285750" indent="-285750">
              <a:buFont typeface="Arial"/>
              <a:buChar char="•"/>
            </a:pPr>
            <a:endParaRPr lang="en-US" sz="1400" dirty="0">
              <a:cs typeface="Calibri"/>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73" y="627690"/>
            <a:ext cx="6188461" cy="4211771"/>
          </a:xfrm>
          <a:prstGeom prst="rect">
            <a:avLst/>
          </a:prstGeom>
        </p:spPr>
      </p:pic>
    </p:spTree>
    <p:extLst>
      <p:ext uri="{BB962C8B-B14F-4D97-AF65-F5344CB8AC3E}">
        <p14:creationId xmlns:p14="http://schemas.microsoft.com/office/powerpoint/2010/main" val="39051601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35DA7D-068E-485E-8DD6-5F843C494172}"/>
              </a:ext>
            </a:extLst>
          </p:cNvPr>
          <p:cNvSpPr>
            <a:spLocks noGrp="1"/>
          </p:cNvSpPr>
          <p:nvPr>
            <p:ph type="title"/>
          </p:nvPr>
        </p:nvSpPr>
        <p:spPr/>
        <p:txBody>
          <a:bodyPr/>
          <a:lstStyle/>
          <a:p>
            <a:r>
              <a:rPr lang="en-US" dirty="0" smtClean="0">
                <a:solidFill>
                  <a:srgbClr val="00B0F0"/>
                </a:solidFill>
              </a:rPr>
              <a:t>Frontend </a:t>
            </a:r>
            <a:r>
              <a:rPr lang="mr-IN" dirty="0" smtClean="0">
                <a:solidFill>
                  <a:srgbClr val="00B0F0"/>
                </a:solidFill>
              </a:rPr>
              <a:t>–</a:t>
            </a:r>
            <a:r>
              <a:rPr lang="en-US" dirty="0" smtClean="0">
                <a:solidFill>
                  <a:srgbClr val="00B0F0"/>
                </a:solidFill>
              </a:rPr>
              <a:t> Actionable buttons (iOS)</a:t>
            </a:r>
            <a:endParaRPr lang="en-US" dirty="0">
              <a:solidFill>
                <a:srgbClr val="00B0F0"/>
              </a:solidFill>
            </a:endParaRPr>
          </a:p>
        </p:txBody>
      </p:sp>
      <p:sp>
        <p:nvSpPr>
          <p:cNvPr id="3" name="Content Placeholder 2">
            <a:extLst>
              <a:ext uri="{FF2B5EF4-FFF2-40B4-BE49-F238E27FC236}">
                <a16:creationId xmlns="" xmlns:a16="http://schemas.microsoft.com/office/drawing/2014/main" id="{9553EE2E-9E40-4A06-9094-000507737DA3}"/>
              </a:ext>
            </a:extLst>
          </p:cNvPr>
          <p:cNvSpPr>
            <a:spLocks noGrp="1"/>
          </p:cNvSpPr>
          <p:nvPr>
            <p:ph sz="quarter" idx="15"/>
          </p:nvPr>
        </p:nvSpPr>
        <p:spPr>
          <a:xfrm>
            <a:off x="475488" y="698312"/>
            <a:ext cx="2743200" cy="4141150"/>
          </a:xfrm>
        </p:spPr>
        <p:txBody>
          <a:bodyPr vert="horz" lIns="57150" tIns="28575" rIns="57150" bIns="28575" rtlCol="0" anchor="t">
            <a:normAutofit/>
          </a:bodyPr>
          <a:lstStyle/>
          <a:p>
            <a:pPr marL="0" indent="0">
              <a:buNone/>
            </a:pPr>
            <a:endParaRPr lang="en-US" sz="2200" dirty="0">
              <a:cs typeface="Arial"/>
            </a:endParaRPr>
          </a:p>
          <a:p>
            <a:endParaRPr lang="en-US" sz="2000" dirty="0">
              <a:cs typeface="Arial"/>
            </a:endParaRPr>
          </a:p>
          <a:p>
            <a:pPr marL="0" indent="0">
              <a:buNone/>
            </a:pPr>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pPr marL="0" indent="0">
              <a:buNone/>
            </a:pPr>
            <a:endParaRPr lang="en-US" sz="1800" dirty="0" smtClean="0">
              <a:cs typeface="Arial"/>
            </a:endParaRPr>
          </a:p>
          <a:p>
            <a:pPr marL="0" indent="0">
              <a:buNone/>
            </a:pPr>
            <a:endParaRPr lang="en-US" sz="2000" dirty="0" smtClean="0">
              <a:cs typeface="Arial"/>
            </a:endParaRPr>
          </a:p>
          <a:p>
            <a:endParaRPr lang="en-US" sz="2000" dirty="0">
              <a:cs typeface="Arial"/>
            </a:endParaRPr>
          </a:p>
          <a:p>
            <a:endParaRPr lang="en-US" sz="2000" dirty="0">
              <a:cs typeface="Arial"/>
            </a:endParaRPr>
          </a:p>
        </p:txBody>
      </p:sp>
      <p:sp>
        <p:nvSpPr>
          <p:cNvPr id="4" name="Date Placeholder 3">
            <a:extLst>
              <a:ext uri="{FF2B5EF4-FFF2-40B4-BE49-F238E27FC236}">
                <a16:creationId xmlns="" xmlns:a16="http://schemas.microsoft.com/office/drawing/2014/main" id="{9A338829-922F-4C4B-9DAD-FA0C6CA2BF18}"/>
              </a:ext>
            </a:extLst>
          </p:cNvPr>
          <p:cNvSpPr>
            <a:spLocks noGrp="1"/>
          </p:cNvSpPr>
          <p:nvPr>
            <p:ph type="dt" sz="half" idx="18"/>
          </p:nvPr>
        </p:nvSpPr>
        <p:spPr/>
        <p:txBody>
          <a:bodyPr/>
          <a:lstStyle/>
          <a:p>
            <a:fld id="{661B0BD4-8319-4F3B-B0D4-297518AEF4DB}" type="datetime1">
              <a:rPr lang="en-US" smtClean="0"/>
              <a:t>9/14/19</a:t>
            </a:fld>
            <a:endParaRPr lang="en-US" dirty="0"/>
          </a:p>
        </p:txBody>
      </p:sp>
      <p:sp>
        <p:nvSpPr>
          <p:cNvPr id="6" name="TextBox 5"/>
          <p:cNvSpPr txBox="1"/>
          <p:nvPr/>
        </p:nvSpPr>
        <p:spPr>
          <a:xfrm>
            <a:off x="457200" y="682310"/>
            <a:ext cx="4160859" cy="2986720"/>
          </a:xfrm>
          <a:prstGeom prst="rect">
            <a:avLst/>
          </a:prstGeom>
        </p:spPr>
        <p:txBody>
          <a:bodyPr vert="horz" wrap="square" lIns="57150" tIns="28575" rIns="57150" bIns="28575" rtlCol="0" anchor="b">
            <a:normAutofit/>
          </a:bodyPr>
          <a:lstStyle/>
          <a:p>
            <a:endParaRPr lang="en-US" sz="1400" i="0" dirty="0" smtClean="0">
              <a:solidFill>
                <a:schemeClr val="bg2">
                  <a:lumMod val="75000"/>
                </a:schemeClr>
              </a:solidFill>
            </a:endParaRPr>
          </a:p>
        </p:txBody>
      </p:sp>
      <p:sp>
        <p:nvSpPr>
          <p:cNvPr id="9" name="Content Placeholder 2"/>
          <p:cNvSpPr txBox="1">
            <a:spLocks/>
          </p:cNvSpPr>
          <p:nvPr/>
        </p:nvSpPr>
        <p:spPr>
          <a:xfrm>
            <a:off x="414107" y="717168"/>
            <a:ext cx="3499525" cy="4210812"/>
          </a:xfrm>
          <a:prstGeom prst="rect">
            <a:avLst/>
          </a:prstGeom>
        </p:spPr>
        <p:txBody>
          <a:bodyPr vert="horz" lIns="57150" tIns="28575" rIns="57150" bIns="28575" rtlCol="0">
            <a:normAutofit/>
          </a:bodyPr>
          <a:lstStyle>
            <a:lvl1pPr marL="228600" indent="-228600" algn="l" defTabSz="571500" rtl="0" eaLnBrk="1" latinLnBrk="0" hangingPunct="1">
              <a:lnSpc>
                <a:spcPct val="90000"/>
              </a:lnSpc>
              <a:spcBef>
                <a:spcPts val="625"/>
              </a:spcBef>
              <a:buClr>
                <a:srgbClr val="0078D2"/>
              </a:buClr>
              <a:buFont typeface="Arial" panose="020B0604020202020204" pitchFamily="34" charset="0"/>
              <a:buChar char="•"/>
              <a:defRPr lang="en-US" sz="1600" b="0" i="0" kern="1200" dirty="0" smtClean="0">
                <a:solidFill>
                  <a:srgbClr val="585858"/>
                </a:solidFill>
                <a:latin typeface="Arial" charset="0"/>
                <a:ea typeface="Arial" charset="0"/>
                <a:cs typeface="Arial" charset="0"/>
              </a:defRPr>
            </a:lvl1pPr>
            <a:lvl2pPr marL="457200" indent="-228600" algn="l" defTabSz="571500" rtl="0" eaLnBrk="1" latinLnBrk="0" hangingPunct="1">
              <a:lnSpc>
                <a:spcPct val="90000"/>
              </a:lnSpc>
              <a:spcBef>
                <a:spcPts val="313"/>
              </a:spcBef>
              <a:buClr>
                <a:srgbClr val="0078D2"/>
              </a:buClr>
              <a:buFont typeface="Symbol" panose="05050102010706020507" pitchFamily="18" charset="2"/>
              <a:buChar char="-"/>
              <a:defRPr lang="en-US" sz="1400" b="0" i="0" kern="1200" dirty="0" smtClean="0">
                <a:solidFill>
                  <a:srgbClr val="585858"/>
                </a:solidFill>
                <a:latin typeface="Arial" charset="0"/>
                <a:ea typeface="Arial" charset="0"/>
                <a:cs typeface="Arial" charset="0"/>
              </a:defRPr>
            </a:lvl2pPr>
            <a:lvl3pPr marL="685800" indent="-228600" algn="l" defTabSz="571500" rtl="0" eaLnBrk="1" latinLnBrk="0" hangingPunct="1">
              <a:lnSpc>
                <a:spcPct val="90000"/>
              </a:lnSpc>
              <a:spcBef>
                <a:spcPts val="313"/>
              </a:spcBef>
              <a:buClr>
                <a:srgbClr val="0078D2"/>
              </a:buClr>
              <a:buFont typeface="Arial" panose="020B0604020202020204" pitchFamily="34" charset="0"/>
              <a:buChar char="•"/>
              <a:defRPr lang="en-US" sz="1200" b="0" i="0" kern="1200" dirty="0" smtClean="0">
                <a:solidFill>
                  <a:srgbClr val="585858"/>
                </a:solidFill>
                <a:latin typeface="Arial" charset="0"/>
                <a:ea typeface="Arial" charset="0"/>
                <a:cs typeface="Arial" charset="0"/>
              </a:defRPr>
            </a:lvl3pPr>
            <a:lvl4pPr marL="914400" indent="-228600" algn="l" defTabSz="571500" rtl="0" eaLnBrk="1" latinLnBrk="0" hangingPunct="1">
              <a:lnSpc>
                <a:spcPct val="90000"/>
              </a:lnSpc>
              <a:spcBef>
                <a:spcPts val="313"/>
              </a:spcBef>
              <a:buClr>
                <a:srgbClr val="0078D2"/>
              </a:buClr>
              <a:buFont typeface="Symbol" panose="05050102010706020507" pitchFamily="18" charset="2"/>
              <a:buChar char="-"/>
              <a:defRPr lang="en-US" sz="1000" b="0" i="0" kern="1200" dirty="0" smtClean="0">
                <a:solidFill>
                  <a:srgbClr val="585858"/>
                </a:solidFill>
                <a:latin typeface="Arial" charset="0"/>
                <a:ea typeface="Arial" charset="0"/>
                <a:cs typeface="Arial" charset="0"/>
              </a:defRPr>
            </a:lvl4pPr>
            <a:lvl5pPr marL="1143000" indent="-228600" algn="l" defTabSz="571500" rtl="0" eaLnBrk="1" latinLnBrk="0" hangingPunct="1">
              <a:lnSpc>
                <a:spcPct val="90000"/>
              </a:lnSpc>
              <a:spcBef>
                <a:spcPts val="313"/>
              </a:spcBef>
              <a:buClr>
                <a:schemeClr val="tx2"/>
              </a:buClr>
              <a:buFont typeface="Arial" panose="020B0604020202020204" pitchFamily="34" charset="0"/>
              <a:buChar char="•"/>
              <a:defRPr lang="en-US" sz="1400" b="1" i="0" kern="1200" dirty="0">
                <a:solidFill>
                  <a:schemeClr val="tx1">
                    <a:lumMod val="65000"/>
                    <a:lumOff val="35000"/>
                  </a:schemeClr>
                </a:solidFill>
                <a:latin typeface="Arial" charset="0"/>
                <a:ea typeface="Arial" charset="0"/>
                <a:cs typeface="Arial" charset="0"/>
              </a:defRPr>
            </a:lvl5pPr>
            <a:lvl6pPr marL="15716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6pPr>
            <a:lvl7pPr marL="18573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7pPr>
            <a:lvl8pPr marL="214312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8pPr>
            <a:lvl9pPr marL="2428875" indent="-142875" algn="l" defTabSz="571500" rtl="0" eaLnBrk="1" latinLnBrk="0" hangingPunct="1">
              <a:lnSpc>
                <a:spcPct val="90000"/>
              </a:lnSpc>
              <a:spcBef>
                <a:spcPts val="313"/>
              </a:spcBef>
              <a:buFont typeface="Arial"/>
              <a:buChar char="•"/>
              <a:defRPr sz="1100" kern="1200">
                <a:solidFill>
                  <a:schemeClr val="tx1"/>
                </a:solidFill>
                <a:latin typeface="+mn-lt"/>
                <a:ea typeface="+mn-ea"/>
                <a:cs typeface="+mn-cs"/>
              </a:defRPr>
            </a:lvl9pPr>
          </a:lstStyle>
          <a:p>
            <a:pPr marL="0" indent="0">
              <a:buFont typeface="Arial" panose="020B0604020202020204" pitchFamily="34" charset="0"/>
              <a:buNone/>
            </a:pPr>
            <a:r>
              <a:rPr lang="en-US" dirty="0" smtClean="0"/>
              <a:t>There are three different ways to accomplish this:</a:t>
            </a:r>
          </a:p>
          <a:p>
            <a:pPr>
              <a:buFontTx/>
              <a:buChar char="-"/>
            </a:pPr>
            <a:r>
              <a:rPr lang="en-US" dirty="0" smtClean="0"/>
              <a:t>Directly connecting your button to the view controller you want to present</a:t>
            </a:r>
          </a:p>
          <a:p>
            <a:pPr>
              <a:buFontTx/>
              <a:buChar char="-"/>
            </a:pPr>
            <a:r>
              <a:rPr lang="en-US" dirty="0" smtClean="0"/>
              <a:t>Using an IBAction.</a:t>
            </a:r>
          </a:p>
          <a:p>
            <a:pPr>
              <a:buFontTx/>
              <a:buChar char="-"/>
            </a:pPr>
            <a:r>
              <a:rPr lang="en-US" dirty="0" smtClean="0"/>
              <a:t>Creating a segue way with a unique identifier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631" y="682310"/>
            <a:ext cx="4794987" cy="287699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630" y="682309"/>
            <a:ext cx="4773170" cy="3401211"/>
          </a:xfrm>
          <a:prstGeom prst="rect">
            <a:avLst/>
          </a:prstGeom>
        </p:spPr>
      </p:pic>
    </p:spTree>
    <p:extLst>
      <p:ext uri="{BB962C8B-B14F-4D97-AF65-F5344CB8AC3E}">
        <p14:creationId xmlns:p14="http://schemas.microsoft.com/office/powerpoint/2010/main" val="34811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Testing the Applications</a:t>
            </a:r>
            <a:endParaRPr lang="en-US" dirty="0">
              <a:solidFill>
                <a:srgbClr val="00B0F0"/>
              </a:solidFill>
            </a:endParaRPr>
          </a:p>
        </p:txBody>
      </p:sp>
      <p:sp>
        <p:nvSpPr>
          <p:cNvPr id="3" name="Content Placeholder 2"/>
          <p:cNvSpPr>
            <a:spLocks noGrp="1"/>
          </p:cNvSpPr>
          <p:nvPr>
            <p:ph sz="quarter" idx="15"/>
          </p:nvPr>
        </p:nvSpPr>
        <p:spPr/>
        <p:txBody>
          <a:bodyPr/>
          <a:lstStyle/>
          <a:p>
            <a:endParaRPr lang="en-US" sz="2000" dirty="0"/>
          </a:p>
          <a:p>
            <a:endParaRPr lang="en-US" sz="2000" dirty="0"/>
          </a:p>
          <a:p>
            <a:endParaRPr lang="en-US" dirty="0" smtClean="0"/>
          </a:p>
          <a:p>
            <a:pPr marL="0" indent="0">
              <a:buNone/>
            </a:pPr>
            <a:endParaRPr lang="en-US" dirty="0"/>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648" y="642208"/>
            <a:ext cx="4364228" cy="3768585"/>
          </a:xfrm>
          <a:prstGeom prst="rect">
            <a:avLst/>
          </a:prstGeom>
        </p:spPr>
      </p:pic>
    </p:spTree>
    <p:extLst>
      <p:ext uri="{BB962C8B-B14F-4D97-AF65-F5344CB8AC3E}">
        <p14:creationId xmlns:p14="http://schemas.microsoft.com/office/powerpoint/2010/main" val="31086303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Testing the Applications</a:t>
            </a:r>
            <a:endParaRPr lang="en-US" dirty="0">
              <a:solidFill>
                <a:srgbClr val="00B0F0"/>
              </a:solidFill>
            </a:endParaRPr>
          </a:p>
        </p:txBody>
      </p:sp>
      <p:sp>
        <p:nvSpPr>
          <p:cNvPr id="3" name="Content Placeholder 2"/>
          <p:cNvSpPr>
            <a:spLocks noGrp="1"/>
          </p:cNvSpPr>
          <p:nvPr>
            <p:ph sz="quarter" idx="15"/>
          </p:nvPr>
        </p:nvSpPr>
        <p:spPr/>
        <p:txBody>
          <a:bodyPr/>
          <a:lstStyle/>
          <a:p>
            <a:endParaRPr lang="en-US" sz="2000" dirty="0"/>
          </a:p>
          <a:p>
            <a:endParaRPr lang="en-US" sz="2000" dirty="0"/>
          </a:p>
          <a:p>
            <a:endParaRPr lang="en-US" dirty="0" smtClean="0"/>
          </a:p>
          <a:p>
            <a:pPr marL="0" indent="0">
              <a:buNone/>
            </a:pPr>
            <a:endParaRPr lang="en-US" dirty="0"/>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0167" y="3083814"/>
            <a:ext cx="4726821" cy="152912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705567"/>
            <a:ext cx="5870448" cy="1770739"/>
          </a:xfrm>
          <a:prstGeom prst="rect">
            <a:avLst/>
          </a:prstGeom>
        </p:spPr>
      </p:pic>
    </p:spTree>
    <p:extLst>
      <p:ext uri="{BB962C8B-B14F-4D97-AF65-F5344CB8AC3E}">
        <p14:creationId xmlns:p14="http://schemas.microsoft.com/office/powerpoint/2010/main" val="2814111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75488" y="1145286"/>
            <a:ext cx="8229599" cy="1572768"/>
          </a:xfrm>
        </p:spPr>
        <p:txBody>
          <a:bodyPr>
            <a:normAutofit/>
          </a:bodyPr>
          <a:lstStyle/>
          <a:p>
            <a:pPr marL="0" indent="0" algn="ctr">
              <a:buNone/>
            </a:pPr>
            <a:r>
              <a:rPr lang="en-US" sz="4000" dirty="0" smtClean="0">
                <a:solidFill>
                  <a:srgbClr val="00B0F0"/>
                </a:solidFill>
              </a:rPr>
              <a:t>BE Smart Hackathon </a:t>
            </a:r>
          </a:p>
          <a:p>
            <a:pPr marL="0" indent="0" algn="ctr">
              <a:buNone/>
            </a:pPr>
            <a:r>
              <a:rPr lang="en-US" sz="4000" dirty="0" smtClean="0">
                <a:solidFill>
                  <a:srgbClr val="00B0F0"/>
                </a:solidFill>
              </a:rPr>
              <a:t>Partners</a:t>
            </a:r>
            <a:endParaRPr lang="en-US" sz="2000"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spTree>
    <p:extLst>
      <p:ext uri="{BB962C8B-B14F-4D97-AF65-F5344CB8AC3E}">
        <p14:creationId xmlns:p14="http://schemas.microsoft.com/office/powerpoint/2010/main" val="3718467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6150" name="Picture 6" descr="Image result for Github logo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669798"/>
            <a:ext cx="76200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376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Phase II – Validate the need</a:t>
            </a:r>
            <a:endParaRPr lang="en-US" dirty="0">
              <a:solidFill>
                <a:srgbClr val="00B0F0"/>
              </a:solidFill>
            </a:endParaRPr>
          </a:p>
        </p:txBody>
      </p:sp>
      <p:sp>
        <p:nvSpPr>
          <p:cNvPr id="3" name="Content Placeholder 2"/>
          <p:cNvSpPr>
            <a:spLocks noGrp="1"/>
          </p:cNvSpPr>
          <p:nvPr>
            <p:ph sz="quarter" idx="15"/>
          </p:nvPr>
        </p:nvSpPr>
        <p:spPr>
          <a:xfrm>
            <a:off x="457201" y="685800"/>
            <a:ext cx="7114031" cy="898398"/>
          </a:xfrm>
        </p:spPr>
        <p:txBody>
          <a:bodyPr/>
          <a:lstStyle/>
          <a:p>
            <a:pPr>
              <a:buFontTx/>
              <a:buChar char="-"/>
            </a:pPr>
            <a:r>
              <a:rPr lang="en-US" dirty="0" smtClean="0">
                <a:solidFill>
                  <a:schemeClr val="tx1">
                    <a:lumMod val="65000"/>
                    <a:lumOff val="35000"/>
                  </a:schemeClr>
                </a:solidFill>
              </a:rPr>
              <a:t>Defining a Persona can help discover the need.</a:t>
            </a:r>
          </a:p>
          <a:p>
            <a:pPr lvl="1">
              <a:buFontTx/>
              <a:buChar char="-"/>
            </a:pPr>
            <a:r>
              <a:rPr lang="en-US" dirty="0" smtClean="0">
                <a:solidFill>
                  <a:schemeClr val="tx1">
                    <a:lumMod val="65000"/>
                    <a:lumOff val="35000"/>
                  </a:schemeClr>
                </a:solidFill>
              </a:rPr>
              <a:t>This validation </a:t>
            </a:r>
            <a:r>
              <a:rPr lang="en-US" dirty="0">
                <a:solidFill>
                  <a:schemeClr val="tx1">
                    <a:lumMod val="65000"/>
                    <a:lumOff val="35000"/>
                  </a:schemeClr>
                </a:solidFill>
              </a:rPr>
              <a:t>will prove that a demand exists for your app. </a:t>
            </a:r>
            <a:endParaRPr lang="en-US" dirty="0" smtClean="0">
              <a:solidFill>
                <a:schemeClr val="tx1">
                  <a:lumMod val="65000"/>
                  <a:lumOff val="35000"/>
                </a:schemeClr>
              </a:solidFill>
            </a:endParaRPr>
          </a:p>
          <a:p>
            <a:pPr marL="0" indent="0">
              <a:buNone/>
            </a:pPr>
            <a:endParaRPr lang="en-US" dirty="0"/>
          </a:p>
          <a:p>
            <a:pPr marL="0" indent="0">
              <a:buNone/>
            </a:pPr>
            <a:endParaRPr lang="en-US" sz="2000" dirty="0"/>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3078" name="Picture 6" descr="Image result for Persona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84" y="140893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16352" y="1876806"/>
            <a:ext cx="6108192" cy="2523744"/>
          </a:xfrm>
          <a:prstGeom prst="rect">
            <a:avLst/>
          </a:prstGeom>
        </p:spPr>
        <p:txBody>
          <a:bodyPr vert="horz" wrap="square" lIns="57150" tIns="28575" rIns="57150" bIns="28575" rtlCol="0" anchor="b">
            <a:normAutofit/>
          </a:bodyPr>
          <a:lstStyle/>
          <a:p>
            <a:endParaRPr lang="en-US" sz="1400" i="0" dirty="0" smtClean="0">
              <a:solidFill>
                <a:schemeClr val="bg2">
                  <a:lumMod val="75000"/>
                </a:schemeClr>
              </a:solidFill>
            </a:endParaRPr>
          </a:p>
        </p:txBody>
      </p:sp>
      <p:sp>
        <p:nvSpPr>
          <p:cNvPr id="7" name="TextBox 6"/>
          <p:cNvSpPr txBox="1"/>
          <p:nvPr/>
        </p:nvSpPr>
        <p:spPr>
          <a:xfrm>
            <a:off x="2523744" y="1063705"/>
            <a:ext cx="5888736" cy="1777313"/>
          </a:xfrm>
          <a:prstGeom prst="rect">
            <a:avLst/>
          </a:prstGeom>
        </p:spPr>
        <p:txBody>
          <a:bodyPr vert="horz" wrap="square" lIns="57150" tIns="28575" rIns="57150" bIns="28575" rtlCol="0" anchor="b">
            <a:normAutofit/>
          </a:bodyPr>
          <a:lstStyle/>
          <a:p>
            <a:r>
              <a:rPr lang="en-US" sz="1600" b="1" u="sng" dirty="0" smtClean="0">
                <a:solidFill>
                  <a:srgbClr val="00B0F0"/>
                </a:solidFill>
                <a:latin typeface="Arial" panose="020B0604020202020204" pitchFamily="34" charset="0"/>
                <a:cs typeface="Arial" panose="020B0604020202020204" pitchFamily="34" charset="0"/>
              </a:rPr>
              <a:t>Creating a Persona:</a:t>
            </a:r>
            <a:endParaRPr lang="en-US" sz="1600" b="1" u="sng" dirty="0">
              <a:solidFill>
                <a:srgbClr val="00B0F0"/>
              </a:solidFill>
              <a:latin typeface="Arial" panose="020B0604020202020204" pitchFamily="34" charset="0"/>
              <a:cs typeface="Arial" panose="020B0604020202020204" pitchFamily="34" charset="0"/>
            </a:endParaRPr>
          </a:p>
          <a:p>
            <a:r>
              <a:rPr lang="en-US" sz="1600" dirty="0" smtClean="0">
                <a:solidFill>
                  <a:schemeClr val="tx1">
                    <a:lumMod val="65000"/>
                    <a:lumOff val="35000"/>
                  </a:schemeClr>
                </a:solidFill>
                <a:latin typeface="Arial" panose="020B0604020202020204" pitchFamily="34" charset="0"/>
                <a:cs typeface="Arial" panose="020B0604020202020204" pitchFamily="34" charset="0"/>
              </a:rPr>
              <a:t>A Persona is a particular </a:t>
            </a:r>
            <a:r>
              <a:rPr lang="en-US" sz="1600" dirty="0">
                <a:solidFill>
                  <a:schemeClr val="tx1">
                    <a:lumMod val="65000"/>
                    <a:lumOff val="35000"/>
                  </a:schemeClr>
                </a:solidFill>
                <a:latin typeface="Arial" panose="020B0604020202020204" pitchFamily="34" charset="0"/>
                <a:cs typeface="Arial" panose="020B0604020202020204" pitchFamily="34" charset="0"/>
              </a:rPr>
              <a:t>type of character that a </a:t>
            </a:r>
            <a:r>
              <a:rPr lang="en-US" sz="1600" dirty="0" smtClean="0">
                <a:solidFill>
                  <a:schemeClr val="tx1">
                    <a:lumMod val="65000"/>
                    <a:lumOff val="35000"/>
                  </a:schemeClr>
                </a:solidFill>
                <a:latin typeface="Arial" panose="020B0604020202020204" pitchFamily="34" charset="0"/>
                <a:cs typeface="Arial" panose="020B0604020202020204" pitchFamily="34" charset="0"/>
              </a:rPr>
              <a:t>person/group of people seem </a:t>
            </a:r>
            <a:r>
              <a:rPr lang="en-US" sz="1600" dirty="0">
                <a:solidFill>
                  <a:schemeClr val="tx1">
                    <a:lumMod val="65000"/>
                    <a:lumOff val="35000"/>
                  </a:schemeClr>
                </a:solidFill>
                <a:latin typeface="Arial" panose="020B0604020202020204" pitchFamily="34" charset="0"/>
                <a:cs typeface="Arial" panose="020B0604020202020204" pitchFamily="34" charset="0"/>
              </a:rPr>
              <a:t>to </a:t>
            </a:r>
            <a:r>
              <a:rPr lang="en-US" sz="1600" dirty="0" smtClean="0">
                <a:solidFill>
                  <a:schemeClr val="tx1">
                    <a:lumMod val="65000"/>
                    <a:lumOff val="35000"/>
                  </a:schemeClr>
                </a:solidFill>
                <a:latin typeface="Arial" panose="020B0604020202020204" pitchFamily="34" charset="0"/>
                <a:cs typeface="Arial" panose="020B0604020202020204" pitchFamily="34" charset="0"/>
              </a:rPr>
              <a:t>have</a:t>
            </a:r>
            <a:endParaRPr lang="en-US" sz="1400" dirty="0">
              <a:solidFill>
                <a:schemeClr val="tx1">
                  <a:lumMod val="65000"/>
                  <a:lumOff val="35000"/>
                </a:schemeClr>
              </a:solidFill>
            </a:endParaRPr>
          </a:p>
          <a:p>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p>
            <a:r>
              <a:rPr lang="en-US" sz="1600" dirty="0">
                <a:solidFill>
                  <a:schemeClr val="tx1">
                    <a:lumMod val="65000"/>
                    <a:lumOff val="35000"/>
                  </a:schemeClr>
                </a:solidFill>
                <a:latin typeface="Arial" panose="020B0604020202020204" pitchFamily="34" charset="0"/>
                <a:cs typeface="Arial" panose="020B0604020202020204" pitchFamily="34" charset="0"/>
              </a:rPr>
              <a:t>*</a:t>
            </a:r>
            <a:r>
              <a:rPr lang="en-US" sz="1600" dirty="0" smtClean="0">
                <a:solidFill>
                  <a:schemeClr val="tx1">
                    <a:lumMod val="65000"/>
                    <a:lumOff val="35000"/>
                  </a:schemeClr>
                </a:solidFill>
                <a:latin typeface="Arial" panose="020B0604020202020204" pitchFamily="34" charset="0"/>
                <a:cs typeface="Arial" panose="020B0604020202020204" pitchFamily="34" charset="0"/>
              </a:rPr>
              <a:t>I would advise using yourself or someone like you as a persona so that it is relatable </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spTree>
    <p:extLst>
      <p:ext uri="{BB962C8B-B14F-4D97-AF65-F5344CB8AC3E}">
        <p14:creationId xmlns:p14="http://schemas.microsoft.com/office/powerpoint/2010/main" val="11850804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sp>
        <p:nvSpPr>
          <p:cNvPr id="2" name="Content Placeholder 1"/>
          <p:cNvSpPr>
            <a:spLocks noGrp="1"/>
          </p:cNvSpPr>
          <p:nvPr>
            <p:ph sz="quarter" idx="15"/>
          </p:nvPr>
        </p:nvSpPr>
        <p:spPr/>
        <p:txBody>
          <a:bodyPr/>
          <a:lstStyle/>
          <a:p>
            <a:r>
              <a:rPr lang="en-US" dirty="0"/>
              <a:t>GitHub is where software development </a:t>
            </a:r>
            <a:r>
              <a:rPr lang="en-US" dirty="0" smtClean="0"/>
              <a:t>lives. </a:t>
            </a:r>
            <a:r>
              <a:rPr lang="en-US" dirty="0"/>
              <a:t>Use GitHub to collaborate with your teams, keep track of and organize your work, and integrate with other tools to transform your ideas, first into code, and then into </a:t>
            </a:r>
            <a:r>
              <a:rPr lang="en-US" dirty="0" smtClean="0"/>
              <a:t>applications!</a:t>
            </a:r>
            <a:endParaRPr lang="en-US" dirty="0"/>
          </a:p>
        </p:txBody>
      </p:sp>
      <p:pic>
        <p:nvPicPr>
          <p:cNvPr id="2050" name="Picture 2" descr="Image result for Github pull request workflow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486" y="1636674"/>
            <a:ext cx="4905502" cy="300219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57200" y="171450"/>
            <a:ext cx="8229600" cy="342900"/>
          </a:xfrm>
        </p:spPr>
        <p:txBody>
          <a:bodyPr>
            <a:normAutofit/>
          </a:bodyPr>
          <a:lstStyle/>
          <a:p>
            <a:r>
              <a:rPr lang="en-US" dirty="0" smtClean="0">
                <a:solidFill>
                  <a:srgbClr val="00B0F0"/>
                </a:solidFill>
              </a:rPr>
              <a:t>Enabling Partners: </a:t>
            </a:r>
            <a:r>
              <a:rPr lang="en-US" dirty="0" err="1" smtClean="0">
                <a:solidFill>
                  <a:srgbClr val="00B0F0"/>
                </a:solidFill>
              </a:rPr>
              <a:t>Github</a:t>
            </a:r>
            <a:endParaRPr lang="en-US" dirty="0">
              <a:solidFill>
                <a:srgbClr val="00B0F0"/>
              </a:solidFill>
            </a:endParaRPr>
          </a:p>
        </p:txBody>
      </p:sp>
    </p:spTree>
    <p:extLst>
      <p:ext uri="{BB962C8B-B14F-4D97-AF65-F5344CB8AC3E}">
        <p14:creationId xmlns:p14="http://schemas.microsoft.com/office/powerpoint/2010/main" val="14766006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2050" name="Picture 2" descr="Image result for teradata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286" y="1145286"/>
            <a:ext cx="6455430" cy="207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0016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sp>
        <p:nvSpPr>
          <p:cNvPr id="25" name="Title 1"/>
          <p:cNvSpPr>
            <a:spLocks noGrp="1"/>
          </p:cNvSpPr>
          <p:nvPr>
            <p:ph type="title"/>
          </p:nvPr>
        </p:nvSpPr>
        <p:spPr>
          <a:xfrm>
            <a:off x="182880" y="194310"/>
            <a:ext cx="8229600" cy="342900"/>
          </a:xfrm>
        </p:spPr>
        <p:txBody>
          <a:bodyPr>
            <a:normAutofit fontScale="90000"/>
          </a:bodyPr>
          <a:lstStyle/>
          <a:p>
            <a:r>
              <a:rPr lang="en-US" sz="3100" dirty="0" smtClean="0">
                <a:solidFill>
                  <a:srgbClr val="F3753F"/>
                </a:solidFill>
                <a:latin typeface="Arial" panose="020B0604020202020204" pitchFamily="34" charset="0"/>
                <a:ea typeface="+mj-ea"/>
                <a:cs typeface="Arial" panose="020B0604020202020204" pitchFamily="34" charset="0"/>
              </a:rPr>
              <a:t>Teradata</a:t>
            </a:r>
            <a:endParaRPr lang="en-US" dirty="0">
              <a:solidFill>
                <a:srgbClr val="00B0F0"/>
              </a:solidFill>
            </a:endParaRPr>
          </a:p>
        </p:txBody>
      </p:sp>
      <p:sp>
        <p:nvSpPr>
          <p:cNvPr id="70" name="Content Placeholder 5">
            <a:extLst>
              <a:ext uri="{FF2B5EF4-FFF2-40B4-BE49-F238E27FC236}">
                <a16:creationId xmlns="" xmlns:a16="http://schemas.microsoft.com/office/drawing/2014/main" xmlns:lc="http://schemas.openxmlformats.org/drawingml/2006/lockedCanvas" id="{C882DEA0-A7A2-4522-ACFF-97266DBBEABB}"/>
              </a:ext>
            </a:extLst>
          </p:cNvPr>
          <p:cNvSpPr>
            <a:spLocks noGrp="1"/>
          </p:cNvSpPr>
          <p:nvPr/>
        </p:nvSpPr>
        <p:spPr>
          <a:xfrm>
            <a:off x="475488" y="669798"/>
            <a:ext cx="8229600" cy="3840480"/>
          </a:xfrm>
          <a:prstGeom prst="rect">
            <a:avLst/>
          </a:prstGeom>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Teradata Vantage 16.20</a:t>
            </a:r>
          </a:p>
          <a:p>
            <a:pPr lvl="1"/>
            <a:r>
              <a:rPr lang="en-US" dirty="0"/>
              <a:t>Massively parallel database for </a:t>
            </a:r>
            <a:r>
              <a:rPr lang="en-US" dirty="0" smtClean="0"/>
              <a:t>analytics</a:t>
            </a:r>
            <a:endParaRPr lang="en-US" dirty="0"/>
          </a:p>
          <a:p>
            <a:r>
              <a:rPr lang="en-US" dirty="0"/>
              <a:t>Teradata Query Service</a:t>
            </a:r>
          </a:p>
          <a:p>
            <a:pPr lvl="1"/>
            <a:r>
              <a:rPr lang="en-US" dirty="0"/>
              <a:t>API application interface to Teradata Vantage </a:t>
            </a:r>
            <a:r>
              <a:rPr lang="en-US" dirty="0" smtClean="0"/>
              <a:t>environment</a:t>
            </a:r>
          </a:p>
          <a:p>
            <a:r>
              <a:rPr lang="en-US" dirty="0" smtClean="0"/>
              <a:t>teradataml </a:t>
            </a:r>
            <a:r>
              <a:rPr lang="en-US" dirty="0"/>
              <a:t>and tdplyr</a:t>
            </a:r>
          </a:p>
          <a:p>
            <a:pPr lvl="1"/>
            <a:r>
              <a:rPr lang="en-US" dirty="0"/>
              <a:t>Python and R library interface into Teradata Vantage </a:t>
            </a:r>
            <a:r>
              <a:rPr lang="en-US" dirty="0" smtClean="0"/>
              <a:t>environment</a:t>
            </a:r>
            <a:endParaRPr lang="en-US" dirty="0"/>
          </a:p>
          <a:p>
            <a:r>
              <a:rPr lang="en-US" dirty="0"/>
              <a:t>Sample Airline Data Set </a:t>
            </a:r>
          </a:p>
          <a:p>
            <a:pPr lvl="1"/>
            <a:endParaRPr lang="en-US" dirty="0"/>
          </a:p>
        </p:txBody>
      </p:sp>
    </p:spTree>
    <p:extLst>
      <p:ext uri="{BB962C8B-B14F-4D97-AF65-F5344CB8AC3E}">
        <p14:creationId xmlns:p14="http://schemas.microsoft.com/office/powerpoint/2010/main" val="17132769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sp>
        <p:nvSpPr>
          <p:cNvPr id="25" name="Title 1"/>
          <p:cNvSpPr>
            <a:spLocks noGrp="1"/>
          </p:cNvSpPr>
          <p:nvPr>
            <p:ph type="title"/>
          </p:nvPr>
        </p:nvSpPr>
        <p:spPr>
          <a:xfrm>
            <a:off x="182880" y="194310"/>
            <a:ext cx="8229600" cy="342900"/>
          </a:xfrm>
        </p:spPr>
        <p:txBody>
          <a:bodyPr>
            <a:normAutofit fontScale="90000"/>
          </a:bodyPr>
          <a:lstStyle/>
          <a:p>
            <a:r>
              <a:rPr lang="en-US" sz="3100" dirty="0" smtClean="0">
                <a:solidFill>
                  <a:srgbClr val="F3753F"/>
                </a:solidFill>
                <a:latin typeface="Arial" panose="020B0604020202020204" pitchFamily="34" charset="0"/>
                <a:ea typeface="+mj-ea"/>
                <a:cs typeface="Arial" panose="020B0604020202020204" pitchFamily="34" charset="0"/>
              </a:rPr>
              <a:t>Teradata</a:t>
            </a:r>
            <a:endParaRPr lang="en-US" dirty="0">
              <a:solidFill>
                <a:srgbClr val="00B0F0"/>
              </a:solidFill>
            </a:endParaRPr>
          </a:p>
        </p:txBody>
      </p:sp>
      <p:grpSp>
        <p:nvGrpSpPr>
          <p:cNvPr id="26" name="Group 25">
            <a:extLst>
              <a:ext uri="{FF2B5EF4-FFF2-40B4-BE49-F238E27FC236}">
                <a16:creationId xmlns="" xmlns:a16="http://schemas.microsoft.com/office/drawing/2014/main" xmlns:lc="http://schemas.openxmlformats.org/drawingml/2006/lockedCanvas" id="{DEC64E28-20DB-44E9-B49A-C104028C0468}"/>
              </a:ext>
            </a:extLst>
          </p:cNvPr>
          <p:cNvGrpSpPr/>
          <p:nvPr/>
        </p:nvGrpSpPr>
        <p:grpSpPr>
          <a:xfrm>
            <a:off x="266711" y="710004"/>
            <a:ext cx="2553039" cy="1737785"/>
            <a:chOff x="173388" y="2761129"/>
            <a:chExt cx="2811859" cy="1927412"/>
          </a:xfrm>
          <a:solidFill>
            <a:schemeClr val="bg1"/>
          </a:solidFill>
        </p:grpSpPr>
        <p:sp>
          <p:nvSpPr>
            <p:cNvPr id="40" name="Rounded Rectangle 39">
              <a:extLst>
                <a:ext uri="{FF2B5EF4-FFF2-40B4-BE49-F238E27FC236}">
                  <a16:creationId xmlns="" xmlns:a16="http://schemas.microsoft.com/office/drawing/2014/main" xmlns:lc="http://schemas.openxmlformats.org/drawingml/2006/lockedCanvas" id="{8129DDC8-1343-4277-BF94-FFF023F4EE51}"/>
                </a:ext>
              </a:extLst>
            </p:cNvPr>
            <p:cNvSpPr/>
            <p:nvPr/>
          </p:nvSpPr>
          <p:spPr>
            <a:xfrm>
              <a:off x="173388" y="2761129"/>
              <a:ext cx="2811859" cy="1927412"/>
            </a:xfrm>
            <a:prstGeom prst="roundRect">
              <a:avLst/>
            </a:prstGeom>
            <a:grpFill/>
            <a:ln w="28575">
              <a:solidFill>
                <a:schemeClr val="bg1">
                  <a:lumMod val="50000"/>
                </a:schemeClr>
              </a:solidFill>
              <a:miter lim="800000"/>
              <a:headEnd/>
              <a:tailEnd/>
            </a:ln>
            <a:effectLst/>
          </p:spPr>
          <p:txBody>
            <a:bodyPr wrap="square" tIns="91440" bIns="91440" rtlCol="0" anchor="t">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kern="0" dirty="0">
                <a:solidFill>
                  <a:prstClr val="white"/>
                </a:solidFill>
              </a:endParaRPr>
            </a:p>
          </p:txBody>
        </p:sp>
        <p:grpSp>
          <p:nvGrpSpPr>
            <p:cNvPr id="41" name="Group 40">
              <a:extLst>
                <a:ext uri="{FF2B5EF4-FFF2-40B4-BE49-F238E27FC236}">
                  <a16:creationId xmlns="" xmlns:a16="http://schemas.microsoft.com/office/drawing/2014/main" xmlns:lc="http://schemas.openxmlformats.org/drawingml/2006/lockedCanvas" id="{68014A64-C446-495F-B7CD-E1F90F117BD5}"/>
                </a:ext>
              </a:extLst>
            </p:cNvPr>
            <p:cNvGrpSpPr/>
            <p:nvPr/>
          </p:nvGrpSpPr>
          <p:grpSpPr>
            <a:xfrm>
              <a:off x="556506" y="3683839"/>
              <a:ext cx="2045623" cy="938896"/>
              <a:chOff x="416666" y="3683839"/>
              <a:chExt cx="2045623" cy="938896"/>
            </a:xfrm>
            <a:grpFill/>
          </p:grpSpPr>
          <p:pic>
            <p:nvPicPr>
              <p:cNvPr id="48" name="Picture 47">
                <a:extLst>
                  <a:ext uri="{FF2B5EF4-FFF2-40B4-BE49-F238E27FC236}">
                    <a16:creationId xmlns="" xmlns:a16="http://schemas.microsoft.com/office/drawing/2014/main" xmlns:lc="http://schemas.openxmlformats.org/drawingml/2006/lockedCanvas" id="{3999F6C0-F9ED-48CE-AABD-668D122AF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327" y="3807661"/>
                <a:ext cx="691253" cy="691253"/>
              </a:xfrm>
              <a:prstGeom prst="rect">
                <a:avLst/>
              </a:prstGeom>
              <a:grpFill/>
            </p:spPr>
          </p:pic>
          <p:pic>
            <p:nvPicPr>
              <p:cNvPr id="49" name="Picture 48">
                <a:extLst>
                  <a:ext uri="{FF2B5EF4-FFF2-40B4-BE49-F238E27FC236}">
                    <a16:creationId xmlns="" xmlns:a16="http://schemas.microsoft.com/office/drawing/2014/main" xmlns:lc="http://schemas.openxmlformats.org/drawingml/2006/lockedCanvas" id="{81B74F64-B50C-4CBF-875D-39B99BA701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7574" y="3683839"/>
                <a:ext cx="504715" cy="938896"/>
              </a:xfrm>
              <a:prstGeom prst="rect">
                <a:avLst/>
              </a:prstGeom>
              <a:grpFill/>
            </p:spPr>
          </p:pic>
          <p:pic>
            <p:nvPicPr>
              <p:cNvPr id="50" name="Picture 49">
                <a:extLst>
                  <a:ext uri="{FF2B5EF4-FFF2-40B4-BE49-F238E27FC236}">
                    <a16:creationId xmlns="" xmlns:a16="http://schemas.microsoft.com/office/drawing/2014/main" xmlns:lc="http://schemas.openxmlformats.org/drawingml/2006/lockedCanvas" id="{CA8A3330-42D3-46F6-8CEF-A49A4719BD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666" y="3711076"/>
                <a:ext cx="445666" cy="884423"/>
              </a:xfrm>
              <a:prstGeom prst="rect">
                <a:avLst/>
              </a:prstGeom>
              <a:grpFill/>
            </p:spPr>
          </p:pic>
        </p:grpSp>
        <p:sp>
          <p:nvSpPr>
            <p:cNvPr id="42" name="TextBox 8">
              <a:extLst>
                <a:ext uri="{FF2B5EF4-FFF2-40B4-BE49-F238E27FC236}">
                  <a16:creationId xmlns="" xmlns:a16="http://schemas.microsoft.com/office/drawing/2014/main" xmlns:lc="http://schemas.openxmlformats.org/drawingml/2006/lockedCanvas" id="{9E83A80B-C519-40E3-A44E-CD4A00742208}"/>
                </a:ext>
              </a:extLst>
            </p:cNvPr>
            <p:cNvSpPr txBox="1"/>
            <p:nvPr/>
          </p:nvSpPr>
          <p:spPr>
            <a:xfrm>
              <a:off x="888064" y="2806073"/>
              <a:ext cx="1382506" cy="307777"/>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t>Applications</a:t>
              </a:r>
            </a:p>
          </p:txBody>
        </p:sp>
        <p:grpSp>
          <p:nvGrpSpPr>
            <p:cNvPr id="43" name="Group 42">
              <a:extLst>
                <a:ext uri="{FF2B5EF4-FFF2-40B4-BE49-F238E27FC236}">
                  <a16:creationId xmlns="" xmlns:a16="http://schemas.microsoft.com/office/drawing/2014/main" xmlns:lc="http://schemas.openxmlformats.org/drawingml/2006/lockedCanvas" id="{905E901C-B67D-4D8A-B8CF-F89026F54DE6}"/>
                </a:ext>
              </a:extLst>
            </p:cNvPr>
            <p:cNvGrpSpPr/>
            <p:nvPr/>
          </p:nvGrpSpPr>
          <p:grpSpPr>
            <a:xfrm>
              <a:off x="345260" y="3126322"/>
              <a:ext cx="2468115" cy="586937"/>
              <a:chOff x="348214" y="3126322"/>
              <a:chExt cx="2468115" cy="586937"/>
            </a:xfrm>
            <a:grpFill/>
          </p:grpSpPr>
          <p:pic>
            <p:nvPicPr>
              <p:cNvPr id="44" name="Picture 43">
                <a:extLst>
                  <a:ext uri="{FF2B5EF4-FFF2-40B4-BE49-F238E27FC236}">
                    <a16:creationId xmlns="" xmlns:a16="http://schemas.microsoft.com/office/drawing/2014/main" xmlns:lc="http://schemas.openxmlformats.org/drawingml/2006/lockedCanvas" id="{DA8AAC95-635D-4767-9A29-6FCCBD9ECA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2995" y="3126322"/>
                <a:ext cx="586937" cy="586937"/>
              </a:xfrm>
              <a:prstGeom prst="rect">
                <a:avLst/>
              </a:prstGeom>
              <a:grpFill/>
              <a:ln>
                <a:noFill/>
              </a:ln>
            </p:spPr>
          </p:pic>
          <p:pic>
            <p:nvPicPr>
              <p:cNvPr id="45" name="Picture 44">
                <a:extLst>
                  <a:ext uri="{FF2B5EF4-FFF2-40B4-BE49-F238E27FC236}">
                    <a16:creationId xmlns="" xmlns:a16="http://schemas.microsoft.com/office/drawing/2014/main" xmlns:lc="http://schemas.openxmlformats.org/drawingml/2006/lockedCanvas" id="{F54BB04A-AAC6-4226-91FD-928338E73A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214" y="3128505"/>
                <a:ext cx="582571" cy="582571"/>
              </a:xfrm>
              <a:prstGeom prst="rect">
                <a:avLst/>
              </a:prstGeom>
              <a:grpFill/>
              <a:ln>
                <a:noFill/>
              </a:ln>
            </p:spPr>
          </p:pic>
          <p:pic>
            <p:nvPicPr>
              <p:cNvPr id="46" name="Picture 45">
                <a:extLst>
                  <a:ext uri="{FF2B5EF4-FFF2-40B4-BE49-F238E27FC236}">
                    <a16:creationId xmlns="" xmlns:a16="http://schemas.microsoft.com/office/drawing/2014/main" xmlns:lc="http://schemas.openxmlformats.org/drawingml/2006/lockedCanvas" id="{5D24343E-5CF5-431A-A50E-60BCB3E430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4282" y="3127182"/>
                <a:ext cx="585216" cy="585216"/>
              </a:xfrm>
              <a:prstGeom prst="rect">
                <a:avLst/>
              </a:prstGeom>
              <a:grpFill/>
            </p:spPr>
          </p:pic>
          <p:pic>
            <p:nvPicPr>
              <p:cNvPr id="47" name="Picture 46">
                <a:extLst>
                  <a:ext uri="{FF2B5EF4-FFF2-40B4-BE49-F238E27FC236}">
                    <a16:creationId xmlns="" xmlns:a16="http://schemas.microsoft.com/office/drawing/2014/main" xmlns:lc="http://schemas.openxmlformats.org/drawingml/2006/lockedCanvas" id="{AB4C43C9-0FA2-425E-8106-A34A2E8F39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63429" y="3149456"/>
                <a:ext cx="552900" cy="540668"/>
              </a:xfrm>
              <a:prstGeom prst="rect">
                <a:avLst/>
              </a:prstGeom>
              <a:grpFill/>
            </p:spPr>
          </p:pic>
        </p:grpSp>
      </p:grpSp>
      <p:sp>
        <p:nvSpPr>
          <p:cNvPr id="27" name="Flowchart: Magnetic Disk 26">
            <a:extLst>
              <a:ext uri="{FF2B5EF4-FFF2-40B4-BE49-F238E27FC236}">
                <a16:creationId xmlns="" xmlns:a16="http://schemas.microsoft.com/office/drawing/2014/main" xmlns:lc="http://schemas.openxmlformats.org/drawingml/2006/lockedCanvas" id="{9191D7CF-35F1-45D3-9900-5C0756B06F9D}"/>
              </a:ext>
            </a:extLst>
          </p:cNvPr>
          <p:cNvSpPr/>
          <p:nvPr/>
        </p:nvSpPr>
        <p:spPr bwMode="gray">
          <a:xfrm>
            <a:off x="3414148" y="3256596"/>
            <a:ext cx="2315705" cy="904009"/>
          </a:xfrm>
          <a:prstGeom prst="flowChartMagneticDisk">
            <a:avLst/>
          </a:prstGeom>
          <a:solidFill>
            <a:schemeClr val="accent1"/>
          </a:solidFill>
          <a:ln w="28575">
            <a:solidFill>
              <a:schemeClr val="bg1"/>
            </a:solidFill>
            <a:miter lim="800000"/>
            <a:headEnd/>
            <a:tailEn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rPr>
              <a:t>Teradata Vantage</a:t>
            </a:r>
          </a:p>
        </p:txBody>
      </p:sp>
      <p:sp>
        <p:nvSpPr>
          <p:cNvPr id="28" name="Rectangle: Rounded Corners 1">
            <a:extLst>
              <a:ext uri="{FF2B5EF4-FFF2-40B4-BE49-F238E27FC236}">
                <a16:creationId xmlns="" xmlns:a16="http://schemas.microsoft.com/office/drawing/2014/main" xmlns:lc="http://schemas.openxmlformats.org/drawingml/2006/lockedCanvas" id="{B9745596-49BF-4F52-B353-B906CBDF0DE4}"/>
              </a:ext>
            </a:extLst>
          </p:cNvPr>
          <p:cNvSpPr/>
          <p:nvPr/>
        </p:nvSpPr>
        <p:spPr>
          <a:xfrm>
            <a:off x="767912" y="2757817"/>
            <a:ext cx="1550636" cy="801677"/>
          </a:xfrm>
          <a:prstGeom prst="round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Teradata Query Service</a:t>
            </a:r>
          </a:p>
        </p:txBody>
      </p:sp>
      <p:cxnSp>
        <p:nvCxnSpPr>
          <p:cNvPr id="29" name="Connector: Elbow 18">
            <a:extLst>
              <a:ext uri="{FF2B5EF4-FFF2-40B4-BE49-F238E27FC236}">
                <a16:creationId xmlns="" xmlns:a16="http://schemas.microsoft.com/office/drawing/2014/main" xmlns:lc="http://schemas.openxmlformats.org/drawingml/2006/lockedCanvas" id="{96105F43-4BB3-403D-801C-CB68DFF6E350}"/>
              </a:ext>
            </a:extLst>
          </p:cNvPr>
          <p:cNvCxnSpPr>
            <a:stCxn id="28" idx="2"/>
            <a:endCxn id="27" idx="2"/>
          </p:cNvCxnSpPr>
          <p:nvPr/>
        </p:nvCxnSpPr>
        <p:spPr>
          <a:xfrm rot="16200000" flipH="1">
            <a:off x="2404136" y="2698588"/>
            <a:ext cx="149107" cy="18709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xmlns:lc="http://schemas.openxmlformats.org/drawingml/2006/lockedCanvas" id="{1A866C57-3D6C-44C6-B8F2-F6533398837A}"/>
              </a:ext>
            </a:extLst>
          </p:cNvPr>
          <p:cNvCxnSpPr>
            <a:stCxn id="40" idx="2"/>
            <a:endCxn id="28" idx="0"/>
          </p:cNvCxnSpPr>
          <p:nvPr/>
        </p:nvCxnSpPr>
        <p:spPr>
          <a:xfrm flipH="1">
            <a:off x="1543230" y="2447789"/>
            <a:ext cx="1" cy="310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23">
            <a:extLst>
              <a:ext uri="{FF2B5EF4-FFF2-40B4-BE49-F238E27FC236}">
                <a16:creationId xmlns="" xmlns:a16="http://schemas.microsoft.com/office/drawing/2014/main" xmlns:lc="http://schemas.openxmlformats.org/drawingml/2006/lockedCanvas" id="{D8BE8829-0337-410F-85EB-22A00D3B36FE}"/>
              </a:ext>
            </a:extLst>
          </p:cNvPr>
          <p:cNvSpPr txBox="1"/>
          <p:nvPr/>
        </p:nvSpPr>
        <p:spPr>
          <a:xfrm>
            <a:off x="3855297" y="4105901"/>
            <a:ext cx="1433406" cy="4308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t>Sample Airline Data</a:t>
            </a:r>
          </a:p>
          <a:p>
            <a:pPr algn="ctr"/>
            <a:r>
              <a:rPr lang="en-US" sz="1100" dirty="0"/>
              <a:t>Load your own data</a:t>
            </a:r>
          </a:p>
        </p:txBody>
      </p:sp>
      <p:sp>
        <p:nvSpPr>
          <p:cNvPr id="32" name="Rectangle: Rounded Corners 25">
            <a:extLst>
              <a:ext uri="{FF2B5EF4-FFF2-40B4-BE49-F238E27FC236}">
                <a16:creationId xmlns="" xmlns:a16="http://schemas.microsoft.com/office/drawing/2014/main" xmlns:lc="http://schemas.openxmlformats.org/drawingml/2006/lockedCanvas" id="{A1382A2F-20DA-4DFB-AEDF-66E5169D3CE5}"/>
              </a:ext>
            </a:extLst>
          </p:cNvPr>
          <p:cNvSpPr/>
          <p:nvPr/>
        </p:nvSpPr>
        <p:spPr>
          <a:xfrm>
            <a:off x="3796682" y="2190791"/>
            <a:ext cx="1550636" cy="801677"/>
          </a:xfrm>
          <a:prstGeom prst="round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tdplyr</a:t>
            </a:r>
          </a:p>
        </p:txBody>
      </p:sp>
      <p:cxnSp>
        <p:nvCxnSpPr>
          <p:cNvPr id="33" name="Straight Arrow Connector 32">
            <a:extLst>
              <a:ext uri="{FF2B5EF4-FFF2-40B4-BE49-F238E27FC236}">
                <a16:creationId xmlns="" xmlns:a16="http://schemas.microsoft.com/office/drawing/2014/main" xmlns:lc="http://schemas.openxmlformats.org/drawingml/2006/lockedCanvas" id="{356130C0-5A96-4735-86AD-62A9E086D600}"/>
              </a:ext>
            </a:extLst>
          </p:cNvPr>
          <p:cNvCxnSpPr>
            <a:stCxn id="32" idx="2"/>
            <a:endCxn id="27" idx="1"/>
          </p:cNvCxnSpPr>
          <p:nvPr/>
        </p:nvCxnSpPr>
        <p:spPr>
          <a:xfrm>
            <a:off x="4572000" y="2992468"/>
            <a:ext cx="1" cy="264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RStudio Logo">
            <a:extLst>
              <a:ext uri="{FF2B5EF4-FFF2-40B4-BE49-F238E27FC236}">
                <a16:creationId xmlns="" xmlns:a16="http://schemas.microsoft.com/office/drawing/2014/main" xmlns:lc="http://schemas.openxmlformats.org/drawingml/2006/lockedCanvas" id="{4803D49C-1864-45FC-8E23-3ABE9BD3D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5297" y="1110149"/>
            <a:ext cx="1442335" cy="50770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 xmlns:a16="http://schemas.microsoft.com/office/drawing/2014/main" xmlns:lc="http://schemas.openxmlformats.org/drawingml/2006/lockedCanvas" id="{4FBFF4AE-F20E-4B1D-8879-6C49EDD4E7CD}"/>
              </a:ext>
            </a:extLst>
          </p:cNvPr>
          <p:cNvCxnSpPr>
            <a:stCxn id="34" idx="2"/>
            <a:endCxn id="32" idx="0"/>
          </p:cNvCxnSpPr>
          <p:nvPr/>
        </p:nvCxnSpPr>
        <p:spPr>
          <a:xfrm flipH="1">
            <a:off x="4572000" y="1617851"/>
            <a:ext cx="4465" cy="57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2">
            <a:extLst>
              <a:ext uri="{FF2B5EF4-FFF2-40B4-BE49-F238E27FC236}">
                <a16:creationId xmlns="" xmlns:a16="http://schemas.microsoft.com/office/drawing/2014/main" xmlns:lc="http://schemas.openxmlformats.org/drawingml/2006/lockedCanvas" id="{155CB895-46F3-4FD0-9E57-14E32BAA70E2}"/>
              </a:ext>
            </a:extLst>
          </p:cNvPr>
          <p:cNvSpPr/>
          <p:nvPr/>
        </p:nvSpPr>
        <p:spPr>
          <a:xfrm>
            <a:off x="6584968" y="2694914"/>
            <a:ext cx="1550636" cy="801677"/>
          </a:xfrm>
          <a:prstGeom prst="round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teradataml</a:t>
            </a:r>
          </a:p>
        </p:txBody>
      </p:sp>
      <p:pic>
        <p:nvPicPr>
          <p:cNvPr id="37" name="Picture 36" descr="A close up of a sign&#10;&#10;Description automatically generated">
            <a:extLst>
              <a:ext uri="{FF2B5EF4-FFF2-40B4-BE49-F238E27FC236}">
                <a16:creationId xmlns="" xmlns:a16="http://schemas.microsoft.com/office/drawing/2014/main" xmlns:lc="http://schemas.openxmlformats.org/drawingml/2006/lockedCanvas" id="{82DA8FDC-65CA-4927-B85E-D451B7971546}"/>
              </a:ext>
            </a:extLst>
          </p:cNvPr>
          <p:cNvPicPr>
            <a:picLocks noChangeAspect="1"/>
          </p:cNvPicPr>
          <p:nvPr/>
        </p:nvPicPr>
        <p:blipFill>
          <a:blip r:embed="rId11"/>
          <a:stretch>
            <a:fillRect/>
          </a:stretch>
        </p:blipFill>
        <p:spPr>
          <a:xfrm>
            <a:off x="6786278" y="792908"/>
            <a:ext cx="1148016" cy="1330034"/>
          </a:xfrm>
          <a:prstGeom prst="rect">
            <a:avLst/>
          </a:prstGeom>
        </p:spPr>
      </p:pic>
      <p:cxnSp>
        <p:nvCxnSpPr>
          <p:cNvPr id="38" name="Straight Arrow Connector 37">
            <a:extLst>
              <a:ext uri="{FF2B5EF4-FFF2-40B4-BE49-F238E27FC236}">
                <a16:creationId xmlns="" xmlns:a16="http://schemas.microsoft.com/office/drawing/2014/main" xmlns:lc="http://schemas.openxmlformats.org/drawingml/2006/lockedCanvas" id="{35B259AF-EAC0-4DE9-9F7B-6E1BF091ADCC}"/>
              </a:ext>
            </a:extLst>
          </p:cNvPr>
          <p:cNvCxnSpPr>
            <a:endCxn id="36" idx="0"/>
          </p:cNvCxnSpPr>
          <p:nvPr/>
        </p:nvCxnSpPr>
        <p:spPr>
          <a:xfrm>
            <a:off x="7360286" y="1924554"/>
            <a:ext cx="0" cy="7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6">
            <a:extLst>
              <a:ext uri="{FF2B5EF4-FFF2-40B4-BE49-F238E27FC236}">
                <a16:creationId xmlns="" xmlns:a16="http://schemas.microsoft.com/office/drawing/2014/main" xmlns:lc="http://schemas.openxmlformats.org/drawingml/2006/lockedCanvas" id="{F4AE6C82-AEE1-4608-8E66-B05BBFD5FC68}"/>
              </a:ext>
            </a:extLst>
          </p:cNvPr>
          <p:cNvCxnSpPr>
            <a:stCxn id="36" idx="2"/>
            <a:endCxn id="27" idx="4"/>
          </p:cNvCxnSpPr>
          <p:nvPr/>
        </p:nvCxnSpPr>
        <p:spPr>
          <a:xfrm rot="5400000">
            <a:off x="6439065" y="2787380"/>
            <a:ext cx="212010" cy="16304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6182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57201" y="742950"/>
            <a:ext cx="8229599" cy="694944"/>
          </a:xfrm>
        </p:spPr>
        <p:txBody>
          <a:bodyPr>
            <a:normAutofit/>
          </a:bodyPr>
          <a:lstStyle/>
          <a:p>
            <a:pPr marL="0" indent="0" algn="ctr">
              <a:buNone/>
            </a:pPr>
            <a:r>
              <a:rPr lang="en-US" sz="4000" dirty="0" smtClean="0">
                <a:solidFill>
                  <a:srgbClr val="00B0F0"/>
                </a:solidFill>
              </a:rPr>
              <a:t>Prizes</a:t>
            </a:r>
            <a:endParaRPr lang="en-US" sz="2000"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sp>
        <p:nvSpPr>
          <p:cNvPr id="6" name="Rectangle 5"/>
          <p:cNvSpPr/>
          <p:nvPr/>
        </p:nvSpPr>
        <p:spPr>
          <a:xfrm>
            <a:off x="457201" y="1443228"/>
            <a:ext cx="8229599" cy="646331"/>
          </a:xfrm>
          <a:prstGeom prst="rect">
            <a:avLst/>
          </a:prstGeom>
        </p:spPr>
        <p:txBody>
          <a:bodyPr wrap="square">
            <a:spAutoFit/>
          </a:bodyPr>
          <a:lstStyle/>
          <a:p>
            <a:r>
              <a:rPr lang="en-US" dirty="0"/>
              <a:t>Bose QuietComfort 35 II Wireless Bluetooth Headphones, Noise-Cancelling, with Alexa voice control, enabled with Bose AR – </a:t>
            </a:r>
            <a:r>
              <a:rPr lang="en-US" dirty="0" smtClean="0"/>
              <a:t>Black</a:t>
            </a:r>
            <a:endParaRPr lang="en-US" dirty="0"/>
          </a:p>
        </p:txBody>
      </p:sp>
      <p:pic>
        <p:nvPicPr>
          <p:cNvPr id="8195" name="Picture 3" descr="Image result for Bose QuietComfort 35 II Wireless Bluetooth Headphones image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944" y="1766392"/>
            <a:ext cx="2450592" cy="306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5287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3074" name="Picture 2" descr="Image result for microsoft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5682" y="852678"/>
            <a:ext cx="5592638" cy="206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7183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B6C545E6-8111-4A54-8357-78C43FEE351C}"/>
              </a:ext>
            </a:extLst>
          </p:cNvPr>
          <p:cNvSpPr/>
          <p:nvPr/>
        </p:nvSpPr>
        <p:spPr>
          <a:xfrm>
            <a:off x="5057776" y="1831484"/>
            <a:ext cx="4097003" cy="318619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17">
            <a:extLst>
              <a:ext uri="{FF2B5EF4-FFF2-40B4-BE49-F238E27FC236}">
                <a16:creationId xmlns:a16="http://schemas.microsoft.com/office/drawing/2014/main" xmlns="" id="{06C38839-9D6D-41C0-8005-001C4A99E03C}"/>
              </a:ext>
            </a:extLst>
          </p:cNvPr>
          <p:cNvSpPr/>
          <p:nvPr/>
        </p:nvSpPr>
        <p:spPr>
          <a:xfrm>
            <a:off x="0" y="520240"/>
            <a:ext cx="4572000" cy="15894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a:extLst>
              <a:ext uri="{FF2B5EF4-FFF2-40B4-BE49-F238E27FC236}">
                <a16:creationId xmlns:a16="http://schemas.microsoft.com/office/drawing/2014/main" xmlns="" id="{2C6574CD-D897-4891-B9BF-33D2E6D7EC6D}"/>
              </a:ext>
            </a:extLst>
          </p:cNvPr>
          <p:cNvSpPr/>
          <p:nvPr/>
        </p:nvSpPr>
        <p:spPr>
          <a:xfrm>
            <a:off x="3824654" y="1891145"/>
            <a:ext cx="5319347" cy="13798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Picture 4" descr="A picture containing clipart&#10;&#10;Description automatically generated">
            <a:extLst>
              <a:ext uri="{FF2B5EF4-FFF2-40B4-BE49-F238E27FC236}">
                <a16:creationId xmlns:a16="http://schemas.microsoft.com/office/drawing/2014/main" xmlns="" id="{AF9BD463-E1AC-410D-B217-F893F498971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35286" y="33277"/>
            <a:ext cx="1669472" cy="355415"/>
          </a:xfrm>
          <a:prstGeom prst="rect">
            <a:avLst/>
          </a:prstGeom>
        </p:spPr>
      </p:pic>
      <p:sp>
        <p:nvSpPr>
          <p:cNvPr id="7" name="TextBox 6">
            <a:extLst>
              <a:ext uri="{FF2B5EF4-FFF2-40B4-BE49-F238E27FC236}">
                <a16:creationId xmlns:a16="http://schemas.microsoft.com/office/drawing/2014/main" xmlns="" id="{A698F163-82AB-4FCF-AD01-D0C3EAB68B83}"/>
              </a:ext>
            </a:extLst>
          </p:cNvPr>
          <p:cNvSpPr txBox="1"/>
          <p:nvPr/>
        </p:nvSpPr>
        <p:spPr>
          <a:xfrm>
            <a:off x="2103445" y="525061"/>
            <a:ext cx="2468555" cy="1615827"/>
          </a:xfrm>
          <a:prstGeom prst="rect">
            <a:avLst/>
          </a:prstGeom>
          <a:noFill/>
        </p:spPr>
        <p:txBody>
          <a:bodyPr wrap="square" rtlCol="0">
            <a:spAutoFit/>
          </a:bodyPr>
          <a:lstStyle/>
          <a:p>
            <a:r>
              <a:rPr lang="en-US" sz="900" b="1" dirty="0"/>
              <a:t>User authentication</a:t>
            </a:r>
          </a:p>
          <a:p>
            <a:r>
              <a:rPr lang="en-US" sz="900" dirty="0"/>
              <a:t>User Authentication enables single sign-on for your mobile app, so users can effortlessly authenticate with any cloud and on-premises app.</a:t>
            </a:r>
          </a:p>
          <a:p>
            <a:r>
              <a:rPr lang="en-US" sz="900" dirty="0"/>
              <a:t>App Service supports five identity providers out of the box, including: Azure Active Directory, Facebook, Google, Microsoft Account, and Twitter, as well as your own custom identity solution.</a:t>
            </a:r>
          </a:p>
          <a:p>
            <a:r>
              <a:rPr lang="en-US" sz="900" dirty="0">
                <a:hlinkClick r:id="rId4"/>
              </a:rPr>
              <a:t>Learn more</a:t>
            </a:r>
            <a:endParaRPr lang="en-US" sz="900" dirty="0"/>
          </a:p>
        </p:txBody>
      </p:sp>
      <p:pic>
        <p:nvPicPr>
          <p:cNvPr id="1026" name="Picture 2">
            <a:extLst>
              <a:ext uri="{FF2B5EF4-FFF2-40B4-BE49-F238E27FC236}">
                <a16:creationId xmlns:a16="http://schemas.microsoft.com/office/drawing/2014/main" xmlns="" id="{70ABD25A-C32E-47CB-8527-9A4386A8A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05" y="761130"/>
            <a:ext cx="1642624" cy="10703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9C03F11B-9A43-4181-AFCA-F3F1919AE407}"/>
              </a:ext>
            </a:extLst>
          </p:cNvPr>
          <p:cNvSpPr txBox="1"/>
          <p:nvPr/>
        </p:nvSpPr>
        <p:spPr>
          <a:xfrm>
            <a:off x="1926875" y="2096880"/>
            <a:ext cx="1997736" cy="1338828"/>
          </a:xfrm>
          <a:prstGeom prst="rect">
            <a:avLst/>
          </a:prstGeom>
          <a:noFill/>
        </p:spPr>
        <p:txBody>
          <a:bodyPr wrap="square" rtlCol="0">
            <a:spAutoFit/>
          </a:bodyPr>
          <a:lstStyle/>
          <a:p>
            <a:r>
              <a:rPr lang="en-US" sz="900" b="1" dirty="0"/>
              <a:t>Push notifications</a:t>
            </a:r>
          </a:p>
          <a:p>
            <a:r>
              <a:rPr lang="en-US" sz="900" dirty="0"/>
              <a:t>Notification Hubs let your apps broadcast personalized push notifications to millions of users in minutes. Send breaking news, enterprise-wide announcements, and location-based coupons—no heavy-lifting required.</a:t>
            </a:r>
          </a:p>
          <a:p>
            <a:r>
              <a:rPr lang="en-US" sz="900" dirty="0">
                <a:hlinkClick r:id="rId6"/>
              </a:rPr>
              <a:t>Learn more</a:t>
            </a:r>
            <a:endParaRPr lang="en-US" sz="900" dirty="0"/>
          </a:p>
        </p:txBody>
      </p:sp>
      <p:pic>
        <p:nvPicPr>
          <p:cNvPr id="1030" name="Picture 6">
            <a:extLst>
              <a:ext uri="{FF2B5EF4-FFF2-40B4-BE49-F238E27FC236}">
                <a16:creationId xmlns:a16="http://schemas.microsoft.com/office/drawing/2014/main" xmlns="" id="{352DCD69-896A-4F5D-8786-411756F3EF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216" y="2339527"/>
            <a:ext cx="1756337" cy="10069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xmlns="" id="{9FEBEDCB-80BF-4B64-B4D5-D8C4621175CD}"/>
              </a:ext>
            </a:extLst>
          </p:cNvPr>
          <p:cNvSpPr txBox="1"/>
          <p:nvPr/>
        </p:nvSpPr>
        <p:spPr>
          <a:xfrm>
            <a:off x="5967457" y="642364"/>
            <a:ext cx="2601191" cy="1061829"/>
          </a:xfrm>
          <a:prstGeom prst="rect">
            <a:avLst/>
          </a:prstGeom>
          <a:noFill/>
        </p:spPr>
        <p:txBody>
          <a:bodyPr wrap="square" rtlCol="0">
            <a:spAutoFit/>
          </a:bodyPr>
          <a:lstStyle/>
          <a:p>
            <a:r>
              <a:rPr lang="en-US" sz="900" b="1" dirty="0"/>
              <a:t>Storage and data connections</a:t>
            </a:r>
          </a:p>
          <a:p>
            <a:r>
              <a:rPr lang="en-US" sz="900" dirty="0"/>
              <a:t>Azure Storage is massively scalable, and accessible from anywhere and from any device. Whether it’s images, photos, documents, or customer records—in the cloud or on premises—Azure makes it simple to create or integrate the right kind of storage.</a:t>
            </a:r>
          </a:p>
          <a:p>
            <a:r>
              <a:rPr lang="en-US" sz="900" dirty="0">
                <a:hlinkClick r:id="rId8"/>
              </a:rPr>
              <a:t>Learn more</a:t>
            </a:r>
            <a:endParaRPr lang="en-US" sz="900" dirty="0"/>
          </a:p>
        </p:txBody>
      </p:sp>
      <p:pic>
        <p:nvPicPr>
          <p:cNvPr id="1032" name="Picture 8">
            <a:extLst>
              <a:ext uri="{FF2B5EF4-FFF2-40B4-BE49-F238E27FC236}">
                <a16:creationId xmlns:a16="http://schemas.microsoft.com/office/drawing/2014/main" xmlns="" id="{E000CF5D-F017-4411-9336-56D3306FE6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1" y="875898"/>
            <a:ext cx="1399625" cy="7606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E6E05E6E-F8E7-4EC9-A80C-4F3CFD2531CC}"/>
              </a:ext>
            </a:extLst>
          </p:cNvPr>
          <p:cNvSpPr txBox="1"/>
          <p:nvPr/>
        </p:nvSpPr>
        <p:spPr>
          <a:xfrm>
            <a:off x="6849907" y="3542125"/>
            <a:ext cx="1718741" cy="1061829"/>
          </a:xfrm>
          <a:prstGeom prst="rect">
            <a:avLst/>
          </a:prstGeom>
          <a:noFill/>
        </p:spPr>
        <p:txBody>
          <a:bodyPr wrap="square" rtlCol="0">
            <a:spAutoFit/>
          </a:bodyPr>
          <a:lstStyle/>
          <a:p>
            <a:r>
              <a:rPr lang="en-US" sz="900" b="1" dirty="0"/>
              <a:t>Offline sync</a:t>
            </a:r>
          </a:p>
          <a:p>
            <a:r>
              <a:rPr lang="en-US" sz="900" dirty="0"/>
              <a:t>Use offline data sync to make sure your users can view, create, and modify data, even when they experience connectivity issues or are offline.</a:t>
            </a:r>
          </a:p>
          <a:p>
            <a:r>
              <a:rPr lang="en-US" sz="900" dirty="0">
                <a:hlinkClick r:id="rId10"/>
              </a:rPr>
              <a:t>Learn more</a:t>
            </a:r>
            <a:endParaRPr lang="en-US" sz="900" dirty="0"/>
          </a:p>
        </p:txBody>
      </p:sp>
      <p:pic>
        <p:nvPicPr>
          <p:cNvPr id="1034" name="Picture 10">
            <a:extLst>
              <a:ext uri="{FF2B5EF4-FFF2-40B4-BE49-F238E27FC236}">
                <a16:creationId xmlns:a16="http://schemas.microsoft.com/office/drawing/2014/main" xmlns="" id="{A5CAABC4-97BE-4B69-86E0-C5BDA4D786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5446" y="3365989"/>
            <a:ext cx="1596791" cy="104950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42C1CDE9-A3A2-4B2E-B176-7DDF9CE79966}"/>
              </a:ext>
            </a:extLst>
          </p:cNvPr>
          <p:cNvSpPr txBox="1"/>
          <p:nvPr/>
        </p:nvSpPr>
        <p:spPr>
          <a:xfrm>
            <a:off x="5955518" y="2019470"/>
            <a:ext cx="2516909" cy="1200329"/>
          </a:xfrm>
          <a:prstGeom prst="rect">
            <a:avLst/>
          </a:prstGeom>
          <a:noFill/>
        </p:spPr>
        <p:txBody>
          <a:bodyPr wrap="square" rtlCol="0">
            <a:spAutoFit/>
          </a:bodyPr>
          <a:lstStyle/>
          <a:p>
            <a:r>
              <a:rPr lang="en-US" sz="900" b="1" dirty="0"/>
              <a:t>Cognitive services</a:t>
            </a:r>
          </a:p>
          <a:p>
            <a:r>
              <a:rPr lang="en-US" sz="900" dirty="0"/>
              <a:t>Surprise and delight your users with intelligent, interactive apps. Access next-generation cloud services in Azure that can take your apps even further with features like facial recognition, intelligent bots, visual search, and other kinds of exciting advanced functionality.</a:t>
            </a:r>
          </a:p>
          <a:p>
            <a:r>
              <a:rPr lang="en-US" sz="900" dirty="0">
                <a:hlinkClick r:id="rId12"/>
              </a:rPr>
              <a:t>Learn more</a:t>
            </a:r>
            <a:endParaRPr lang="en-US" sz="900" dirty="0"/>
          </a:p>
        </p:txBody>
      </p:sp>
      <p:pic>
        <p:nvPicPr>
          <p:cNvPr id="1036" name="Picture 12">
            <a:extLst>
              <a:ext uri="{FF2B5EF4-FFF2-40B4-BE49-F238E27FC236}">
                <a16:creationId xmlns:a16="http://schemas.microsoft.com/office/drawing/2014/main" xmlns="" id="{D39DF271-7345-48DC-8EEF-5E7983F6AB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24567" y="2054745"/>
            <a:ext cx="1930952" cy="11066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534DF88F-C01C-410F-B8F1-BFC4E72B4CC6}"/>
              </a:ext>
            </a:extLst>
          </p:cNvPr>
          <p:cNvSpPr txBox="1"/>
          <p:nvPr/>
        </p:nvSpPr>
        <p:spPr>
          <a:xfrm>
            <a:off x="4627653" y="139355"/>
            <a:ext cx="2586319" cy="369332"/>
          </a:xfrm>
          <a:prstGeom prst="rect">
            <a:avLst/>
          </a:prstGeom>
          <a:noFill/>
        </p:spPr>
        <p:txBody>
          <a:bodyPr wrap="square" rtlCol="0">
            <a:spAutoFit/>
          </a:bodyPr>
          <a:lstStyle/>
          <a:p>
            <a:r>
              <a:rPr lang="en-US" b="1" dirty="0">
                <a:solidFill>
                  <a:schemeClr val="accent5">
                    <a:lumMod val="75000"/>
                  </a:schemeClr>
                </a:solidFill>
              </a:rPr>
              <a:t>Technology Hack Options</a:t>
            </a:r>
          </a:p>
        </p:txBody>
      </p:sp>
      <p:sp>
        <p:nvSpPr>
          <p:cNvPr id="16" name="TextBox 15">
            <a:extLst>
              <a:ext uri="{FF2B5EF4-FFF2-40B4-BE49-F238E27FC236}">
                <a16:creationId xmlns:a16="http://schemas.microsoft.com/office/drawing/2014/main" xmlns="" id="{97BF524E-4B92-4B05-95E9-E68DD0B82DEF}"/>
              </a:ext>
            </a:extLst>
          </p:cNvPr>
          <p:cNvSpPr txBox="1"/>
          <p:nvPr/>
        </p:nvSpPr>
        <p:spPr>
          <a:xfrm>
            <a:off x="2061128" y="3373262"/>
            <a:ext cx="2996648" cy="1338828"/>
          </a:xfrm>
          <a:prstGeom prst="rect">
            <a:avLst/>
          </a:prstGeom>
          <a:noFill/>
        </p:spPr>
        <p:txBody>
          <a:bodyPr wrap="square" rtlCol="0">
            <a:spAutoFit/>
          </a:bodyPr>
          <a:lstStyle/>
          <a:p>
            <a:r>
              <a:rPr lang="en-US" sz="900" b="1" dirty="0"/>
              <a:t>Shopping Demo App sample application</a:t>
            </a:r>
          </a:p>
          <a:p>
            <a:r>
              <a:rPr lang="en-US" sz="900" dirty="0"/>
              <a:t>The Shopping Demo App is a consumer-facing sample app for Android, iOS, and UWP and includes a wide range of Azure services. Explore the code to see how you can: quickly add authentication, allow users to buy and sell items, send and receive push notifications for account updates, and tap into emotion recognition to rate the app with a smile.</a:t>
            </a:r>
          </a:p>
          <a:p>
            <a:r>
              <a:rPr lang="en-US" sz="900" dirty="0">
                <a:hlinkClick r:id="rId14"/>
              </a:rPr>
              <a:t>Get the code</a:t>
            </a:r>
            <a:r>
              <a:rPr lang="en-US" sz="900" dirty="0"/>
              <a:t> | </a:t>
            </a:r>
            <a:r>
              <a:rPr lang="en-US" sz="900" dirty="0">
                <a:hlinkClick r:id="rId15"/>
              </a:rPr>
              <a:t>Documentation</a:t>
            </a:r>
            <a:r>
              <a:rPr lang="en-US" sz="900" dirty="0"/>
              <a:t> | </a:t>
            </a:r>
            <a:r>
              <a:rPr lang="en-US" sz="900" dirty="0">
                <a:hlinkClick r:id="rId16"/>
              </a:rPr>
              <a:t>Deploy to your subscription</a:t>
            </a:r>
            <a:endParaRPr lang="en-US" sz="900" dirty="0"/>
          </a:p>
        </p:txBody>
      </p:sp>
      <p:pic>
        <p:nvPicPr>
          <p:cNvPr id="1038" name="Picture 14">
            <a:extLst>
              <a:ext uri="{FF2B5EF4-FFF2-40B4-BE49-F238E27FC236}">
                <a16:creationId xmlns:a16="http://schemas.microsoft.com/office/drawing/2014/main" xmlns="" id="{52099F91-6F79-4E77-A98A-7C33D499DDF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8505" y="3661321"/>
            <a:ext cx="1643419" cy="93625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xmlns="" id="{ACA00B8C-6EFA-4A06-800F-57B5873A3B3E}"/>
              </a:ext>
            </a:extLst>
          </p:cNvPr>
          <p:cNvSpPr/>
          <p:nvPr/>
        </p:nvSpPr>
        <p:spPr>
          <a:xfrm>
            <a:off x="0" y="456650"/>
            <a:ext cx="8181574" cy="342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23" name="Picture 22"/>
          <p:cNvPicPr>
            <a:picLocks noChangeAspect="1"/>
          </p:cNvPicPr>
          <p:nvPr/>
        </p:nvPicPr>
        <p:blipFill rotWithShape="1">
          <a:blip r:embed="rId18" cstate="print">
            <a:extLst>
              <a:ext uri="{28A0092B-C50C-407E-A947-70E740481C1C}">
                <a14:useLocalDpi xmlns:a14="http://schemas.microsoft.com/office/drawing/2010/main" val="0"/>
              </a:ext>
            </a:extLst>
          </a:blip>
          <a:srcRect t="87945"/>
          <a:stretch/>
        </p:blipFill>
        <p:spPr>
          <a:xfrm>
            <a:off x="0" y="4510278"/>
            <a:ext cx="9144001" cy="633222"/>
          </a:xfrm>
          <a:prstGeom prst="rect">
            <a:avLst/>
          </a:prstGeom>
        </p:spPr>
      </p:pic>
    </p:spTree>
    <p:extLst>
      <p:ext uri="{BB962C8B-B14F-4D97-AF65-F5344CB8AC3E}">
        <p14:creationId xmlns:p14="http://schemas.microsoft.com/office/powerpoint/2010/main" val="39383264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57201" y="706374"/>
            <a:ext cx="8229599" cy="804672"/>
          </a:xfrm>
        </p:spPr>
        <p:txBody>
          <a:bodyPr>
            <a:normAutofit/>
          </a:bodyPr>
          <a:lstStyle/>
          <a:p>
            <a:pPr marL="0" indent="0" algn="ctr">
              <a:buNone/>
            </a:pPr>
            <a:r>
              <a:rPr lang="en-US" sz="4000" dirty="0" smtClean="0">
                <a:solidFill>
                  <a:srgbClr val="00B0F0"/>
                </a:solidFill>
              </a:rPr>
              <a:t>Prizes</a:t>
            </a:r>
            <a:endParaRPr lang="en-US" sz="2000"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sp>
        <p:nvSpPr>
          <p:cNvPr id="2" name="Rectangle 1"/>
          <p:cNvSpPr/>
          <p:nvPr/>
        </p:nvSpPr>
        <p:spPr>
          <a:xfrm>
            <a:off x="1298448" y="1316613"/>
            <a:ext cx="6547104" cy="2585323"/>
          </a:xfrm>
          <a:prstGeom prst="rect">
            <a:avLst/>
          </a:prstGeom>
        </p:spPr>
        <p:txBody>
          <a:bodyPr wrap="square">
            <a:spAutoFit/>
          </a:bodyPr>
          <a:lstStyle/>
          <a:p>
            <a:r>
              <a:rPr lang="en-US" dirty="0" smtClean="0">
                <a:solidFill>
                  <a:srgbClr val="666666"/>
                </a:solidFill>
                <a:latin typeface="Arial" panose="020B0604020202020204" pitchFamily="34" charset="0"/>
                <a:ea typeface="Calibri" panose="020F0502020204030204" pitchFamily="34" charset="0"/>
              </a:rPr>
              <a:t>Cool Backpack filled with swag, an </a:t>
            </a:r>
            <a:r>
              <a:rPr lang="en-US" dirty="0">
                <a:solidFill>
                  <a:srgbClr val="666666"/>
                </a:solidFill>
                <a:latin typeface="Arial" panose="020B0604020202020204" pitchFamily="34" charset="0"/>
                <a:ea typeface="Calibri" panose="020F0502020204030204" pitchFamily="34" charset="0"/>
              </a:rPr>
              <a:t>Office 365 subscription and Headphones</a:t>
            </a:r>
            <a:r>
              <a:rPr lang="en-US" dirty="0" smtClean="0">
                <a:solidFill>
                  <a:srgbClr val="666666"/>
                </a:solidFill>
                <a:latin typeface="Arial" panose="020B0604020202020204" pitchFamily="34" charset="0"/>
                <a:ea typeface="Calibri" panose="020F0502020204030204" pitchFamily="34" charset="0"/>
              </a:rPr>
              <a:t>.</a:t>
            </a:r>
            <a:r>
              <a:rPr lang="en-US" dirty="0">
                <a:solidFill>
                  <a:srgbClr val="666666"/>
                </a:solidFill>
                <a:latin typeface="Arial" panose="020B0604020202020204" pitchFamily="34" charset="0"/>
                <a:ea typeface="Calibri" panose="020F0502020204030204" pitchFamily="34" charset="0"/>
              </a:rPr>
              <a:t>  </a:t>
            </a:r>
            <a:endParaRPr lang="en-US" dirty="0" smtClean="0">
              <a:solidFill>
                <a:srgbClr val="666666"/>
              </a:solidFill>
              <a:latin typeface="Arial" panose="020B0604020202020204" pitchFamily="34" charset="0"/>
              <a:ea typeface="Calibri" panose="020F0502020204030204" pitchFamily="34" charset="0"/>
            </a:endParaRPr>
          </a:p>
          <a:p>
            <a:endParaRPr lang="en-US" dirty="0">
              <a:solidFill>
                <a:srgbClr val="666666"/>
              </a:solidFill>
              <a:latin typeface="Arial" panose="020B0604020202020204" pitchFamily="34" charset="0"/>
              <a:ea typeface="Calibri" panose="020F0502020204030204" pitchFamily="34" charset="0"/>
            </a:endParaRPr>
          </a:p>
          <a:p>
            <a:endParaRPr lang="en-US" dirty="0" smtClean="0">
              <a:solidFill>
                <a:srgbClr val="666666"/>
              </a:solidFill>
              <a:latin typeface="Arial" panose="020B0604020202020204" pitchFamily="34" charset="0"/>
              <a:ea typeface="Calibri" panose="020F0502020204030204" pitchFamily="34" charset="0"/>
            </a:endParaRPr>
          </a:p>
          <a:p>
            <a:endParaRPr lang="en-US" dirty="0">
              <a:solidFill>
                <a:srgbClr val="666666"/>
              </a:solidFill>
              <a:latin typeface="Arial" panose="020B0604020202020204" pitchFamily="34" charset="0"/>
              <a:ea typeface="Calibri" panose="020F0502020204030204" pitchFamily="34" charset="0"/>
            </a:endParaRPr>
          </a:p>
          <a:p>
            <a:endParaRPr lang="en-US" dirty="0" smtClean="0">
              <a:solidFill>
                <a:srgbClr val="666666"/>
              </a:solidFill>
              <a:latin typeface="Arial" panose="020B0604020202020204" pitchFamily="34" charset="0"/>
              <a:ea typeface="Calibri" panose="020F0502020204030204" pitchFamily="34" charset="0"/>
            </a:endParaRPr>
          </a:p>
          <a:p>
            <a:endParaRPr lang="en-US" dirty="0">
              <a:solidFill>
                <a:srgbClr val="666666"/>
              </a:solidFill>
              <a:latin typeface="Arial" panose="020B0604020202020204" pitchFamily="34" charset="0"/>
              <a:ea typeface="Calibri" panose="020F0502020204030204" pitchFamily="34" charset="0"/>
            </a:endParaRPr>
          </a:p>
          <a:p>
            <a:endParaRPr lang="en-US" dirty="0" smtClean="0">
              <a:solidFill>
                <a:srgbClr val="666666"/>
              </a:solidFill>
              <a:latin typeface="Arial" panose="020B0604020202020204" pitchFamily="34" charset="0"/>
              <a:ea typeface="Calibri" panose="020F0502020204030204" pitchFamily="34" charset="0"/>
            </a:endParaRPr>
          </a:p>
          <a:p>
            <a:r>
              <a:rPr lang="en-US" dirty="0" smtClean="0">
                <a:solidFill>
                  <a:srgbClr val="666666"/>
                </a:solidFill>
                <a:latin typeface="Arial" panose="020B0604020202020204" pitchFamily="34" charset="0"/>
                <a:ea typeface="Calibri" panose="020F0502020204030204" pitchFamily="34" charset="0"/>
              </a:rPr>
              <a:t>(</a:t>
            </a:r>
            <a:r>
              <a:rPr lang="en-US" dirty="0">
                <a:solidFill>
                  <a:srgbClr val="666666"/>
                </a:solidFill>
                <a:latin typeface="Arial" panose="020B0604020202020204" pitchFamily="34" charset="0"/>
                <a:ea typeface="Calibri" panose="020F0502020204030204" pitchFamily="34" charset="0"/>
              </a:rPr>
              <a:t>Value: $350)</a:t>
            </a:r>
            <a:endParaRPr lang="en-US" dirty="0"/>
          </a:p>
        </p:txBody>
      </p:sp>
      <p:pic>
        <p:nvPicPr>
          <p:cNvPr id="9218" name="Picture 2" descr="Image result for office 360 image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7008" y="2043030"/>
            <a:ext cx="4145788" cy="133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545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5122" name="Picture 2" descr="Image result for Mastercard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8198" y="962406"/>
            <a:ext cx="3287605" cy="2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5267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2" descr="Image result for Mastercard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9056" y="4217670"/>
            <a:ext cx="602696" cy="4679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24264" y="1243584"/>
            <a:ext cx="6766560" cy="2121408"/>
          </a:xfrm>
          <a:prstGeom prst="rect">
            <a:avLst/>
          </a:prstGeom>
        </p:spPr>
        <p:txBody>
          <a:bodyPr vert="horz" wrap="square" lIns="57150" tIns="28575" rIns="57150" bIns="28575" rtlCol="0" anchor="t">
            <a:normAutofit/>
          </a:bodyPr>
          <a:lstStyle/>
          <a:p>
            <a:r>
              <a:rPr lang="en-US" sz="1400" b="1" dirty="0">
                <a:solidFill>
                  <a:schemeClr val="tx1">
                    <a:lumMod val="65000"/>
                    <a:lumOff val="35000"/>
                  </a:schemeClr>
                </a:solidFill>
              </a:rPr>
              <a:t>Accept payments from any card</a:t>
            </a:r>
            <a:r>
              <a:rPr lang="en-US" sz="1400" dirty="0">
                <a:solidFill>
                  <a:schemeClr val="tx1">
                    <a:lumMod val="65000"/>
                    <a:lumOff val="35000"/>
                  </a:schemeClr>
                </a:solidFill>
              </a:rPr>
              <a:t>. </a:t>
            </a:r>
            <a:endParaRPr lang="en-US" sz="1400" dirty="0" smtClean="0">
              <a:solidFill>
                <a:schemeClr val="tx1">
                  <a:lumMod val="65000"/>
                  <a:lumOff val="35000"/>
                </a:schemeClr>
              </a:solidFill>
            </a:endParaRPr>
          </a:p>
          <a:p>
            <a:r>
              <a:rPr lang="en-US" sz="1400" dirty="0" smtClean="0">
                <a:solidFill>
                  <a:schemeClr val="tx1">
                    <a:lumMod val="65000"/>
                    <a:lumOff val="35000"/>
                  </a:schemeClr>
                </a:solidFill>
              </a:rPr>
              <a:t>Our </a:t>
            </a:r>
            <a:r>
              <a:rPr lang="en-US" sz="1400" dirty="0">
                <a:solidFill>
                  <a:schemeClr val="tx1">
                    <a:lumMod val="65000"/>
                    <a:lumOff val="35000"/>
                  </a:schemeClr>
                </a:solidFill>
              </a:rPr>
              <a:t>feature-rich secure platform makes it easy to build payments into an app or website.</a:t>
            </a:r>
          </a:p>
          <a:p>
            <a:endParaRPr lang="en-US" sz="1400" dirty="0" smtClean="0"/>
          </a:p>
          <a:p>
            <a:pPr marL="285750" indent="-285750">
              <a:buFont typeface="Arial" panose="020B0604020202020204" pitchFamily="34" charset="0"/>
              <a:buChar char="•"/>
            </a:pPr>
            <a:r>
              <a:rPr lang="en-US" sz="1400" dirty="0" smtClean="0">
                <a:solidFill>
                  <a:schemeClr val="tx1">
                    <a:lumMod val="65000"/>
                    <a:lumOff val="35000"/>
                  </a:schemeClr>
                </a:solidFill>
              </a:rPr>
              <a:t>Integrate </a:t>
            </a:r>
            <a:r>
              <a:rPr lang="en-US" sz="1400" dirty="0">
                <a:solidFill>
                  <a:schemeClr val="tx1">
                    <a:lumMod val="65000"/>
                    <a:lumOff val="35000"/>
                  </a:schemeClr>
                </a:solidFill>
              </a:rPr>
              <a:t>with Apple Pay and Android Pay</a:t>
            </a:r>
          </a:p>
          <a:p>
            <a:pPr marL="285750" indent="-285750">
              <a:buFont typeface="Arial" panose="020B0604020202020204" pitchFamily="34" charset="0"/>
              <a:buChar char="•"/>
            </a:pPr>
            <a:r>
              <a:rPr lang="en-US" sz="1400" dirty="0">
                <a:solidFill>
                  <a:schemeClr val="tx1">
                    <a:lumMod val="65000"/>
                    <a:lumOff val="35000"/>
                  </a:schemeClr>
                </a:solidFill>
              </a:rPr>
              <a:t>Accept payments in websites, in-apps, in </a:t>
            </a:r>
            <a:r>
              <a:rPr lang="en-US" sz="1400" dirty="0" err="1">
                <a:solidFill>
                  <a:schemeClr val="tx1">
                    <a:lumMod val="65000"/>
                    <a:lumOff val="35000"/>
                  </a:schemeClr>
                </a:solidFill>
              </a:rPr>
              <a:t>chatbots</a:t>
            </a:r>
            <a:r>
              <a:rPr lang="en-US" sz="1400" dirty="0">
                <a:solidFill>
                  <a:schemeClr val="tx1">
                    <a:lumMod val="65000"/>
                    <a:lumOff val="35000"/>
                  </a:schemeClr>
                </a:solidFill>
              </a:rPr>
              <a:t>, in Alexa and NLP skills</a:t>
            </a:r>
          </a:p>
          <a:p>
            <a:pPr marL="285750" indent="-285750">
              <a:buFont typeface="Arial" panose="020B0604020202020204" pitchFamily="34" charset="0"/>
              <a:buChar char="•"/>
            </a:pPr>
            <a:r>
              <a:rPr lang="en-US" sz="1400" dirty="0">
                <a:solidFill>
                  <a:schemeClr val="tx1">
                    <a:lumMod val="65000"/>
                    <a:lumOff val="35000"/>
                  </a:schemeClr>
                </a:solidFill>
              </a:rPr>
              <a:t>Offer subscriptions with simple recurring payments</a:t>
            </a:r>
          </a:p>
          <a:p>
            <a:pPr marL="285750" indent="-285750">
              <a:buFont typeface="Arial" panose="020B0604020202020204" pitchFamily="34" charset="0"/>
              <a:buChar char="•"/>
            </a:pPr>
            <a:r>
              <a:rPr lang="en-US" sz="1400" dirty="0">
                <a:solidFill>
                  <a:schemeClr val="tx1">
                    <a:lumMod val="65000"/>
                    <a:lumOff val="35000"/>
                  </a:schemeClr>
                </a:solidFill>
              </a:rPr>
              <a:t>Store customer's payment information securely to simplify future purchases</a:t>
            </a:r>
          </a:p>
          <a:p>
            <a:pPr marL="285750" indent="-285750">
              <a:buFont typeface="Arial" panose="020B0604020202020204" pitchFamily="34" charset="0"/>
              <a:buChar char="•"/>
            </a:pPr>
            <a:r>
              <a:rPr lang="en-US" sz="1400" dirty="0">
                <a:solidFill>
                  <a:schemeClr val="tx1">
                    <a:lumMod val="65000"/>
                    <a:lumOff val="35000"/>
                  </a:schemeClr>
                </a:solidFill>
              </a:rPr>
              <a:t>Send </a:t>
            </a:r>
            <a:r>
              <a:rPr lang="en-US" sz="1400" dirty="0" err="1">
                <a:solidFill>
                  <a:schemeClr val="tx1">
                    <a:lumMod val="65000"/>
                    <a:lumOff val="35000"/>
                  </a:schemeClr>
                </a:solidFill>
              </a:rPr>
              <a:t>eInvoices</a:t>
            </a:r>
            <a:r>
              <a:rPr lang="en-US" sz="1400" dirty="0">
                <a:solidFill>
                  <a:schemeClr val="tx1">
                    <a:lumMod val="65000"/>
                    <a:lumOff val="35000"/>
                  </a:schemeClr>
                </a:solidFill>
              </a:rPr>
              <a:t> electronically and get paid securely</a:t>
            </a:r>
          </a:p>
          <a:p>
            <a:pPr marL="285750" indent="-285750">
              <a:buFont typeface="Arial" panose="020B0604020202020204" pitchFamily="34" charset="0"/>
              <a:buChar char="•"/>
            </a:pPr>
            <a:r>
              <a:rPr lang="en-US" sz="1400" dirty="0">
                <a:solidFill>
                  <a:schemeClr val="tx1">
                    <a:lumMod val="65000"/>
                    <a:lumOff val="35000"/>
                  </a:schemeClr>
                </a:solidFill>
              </a:rPr>
              <a:t>Accept all </a:t>
            </a:r>
            <a:r>
              <a:rPr lang="en-US" sz="1400" dirty="0" smtClean="0">
                <a:solidFill>
                  <a:schemeClr val="tx1">
                    <a:lumMod val="65000"/>
                    <a:lumOff val="35000"/>
                  </a:schemeClr>
                </a:solidFill>
              </a:rPr>
              <a:t>major </a:t>
            </a:r>
            <a:r>
              <a:rPr lang="en-US" sz="1400" dirty="0">
                <a:solidFill>
                  <a:schemeClr val="tx1">
                    <a:lumMod val="65000"/>
                    <a:lumOff val="35000"/>
                  </a:schemeClr>
                </a:solidFill>
              </a:rPr>
              <a:t>brands of domestic and international credit, debit and pre-paid cards</a:t>
            </a:r>
          </a:p>
        </p:txBody>
      </p:sp>
      <p:pic>
        <p:nvPicPr>
          <p:cNvPr id="3074" name="Picture 2" descr="Image result for Mastercard Simplify Commerce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 y="108444"/>
            <a:ext cx="2475463" cy="11057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stercard Simplify Commerce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470" y="3358248"/>
            <a:ext cx="967100" cy="9671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astercard Simplify Commerce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371" y="3654216"/>
            <a:ext cx="1010173" cy="10101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Mastercard Simplify Commerce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177" y="2068313"/>
            <a:ext cx="973432" cy="97343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Mastercard Simplify Commerce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7184" y="3673463"/>
            <a:ext cx="971677" cy="97167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stercard Simplify Commerce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2665" y="3265152"/>
            <a:ext cx="997120" cy="100795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Mastercard Simplify Commerce transparen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9850" y="3345893"/>
            <a:ext cx="1063530" cy="10635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10"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spTree>
    <p:extLst>
      <p:ext uri="{BB962C8B-B14F-4D97-AF65-F5344CB8AC3E}">
        <p14:creationId xmlns:p14="http://schemas.microsoft.com/office/powerpoint/2010/main" val="37973276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Phase II – Validate the need (CONT’D)</a:t>
            </a:r>
            <a:endParaRPr lang="en-US"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sp>
        <p:nvSpPr>
          <p:cNvPr id="5" name="TextBox 4"/>
          <p:cNvSpPr txBox="1"/>
          <p:nvPr/>
        </p:nvSpPr>
        <p:spPr>
          <a:xfrm>
            <a:off x="2816352" y="1876806"/>
            <a:ext cx="6108192" cy="2523744"/>
          </a:xfrm>
          <a:prstGeom prst="rect">
            <a:avLst/>
          </a:prstGeom>
        </p:spPr>
        <p:txBody>
          <a:bodyPr vert="horz" wrap="square" lIns="57150" tIns="28575" rIns="57150" bIns="28575" rtlCol="0" anchor="b">
            <a:normAutofit/>
          </a:bodyPr>
          <a:lstStyle/>
          <a:p>
            <a:endParaRPr lang="en-US" sz="1400" i="0" dirty="0" smtClean="0">
              <a:solidFill>
                <a:schemeClr val="bg2">
                  <a:lumMod val="75000"/>
                </a:schemeClr>
              </a:solidFill>
            </a:endParaRPr>
          </a:p>
        </p:txBody>
      </p:sp>
      <p:sp>
        <p:nvSpPr>
          <p:cNvPr id="7" name="TextBox 6"/>
          <p:cNvSpPr txBox="1"/>
          <p:nvPr/>
        </p:nvSpPr>
        <p:spPr>
          <a:xfrm>
            <a:off x="451104" y="741244"/>
            <a:ext cx="6790944" cy="1708882"/>
          </a:xfrm>
          <a:prstGeom prst="rect">
            <a:avLst/>
          </a:prstGeom>
        </p:spPr>
        <p:txBody>
          <a:bodyPr vert="horz" wrap="square" lIns="57150" tIns="28575" rIns="57150" bIns="28575" rtlCol="0" anchor="b">
            <a:normAutofit/>
          </a:bodyPr>
          <a:lstStyle/>
          <a:p>
            <a:r>
              <a:rPr lang="en-US" sz="1600" b="1" u="sng" dirty="0">
                <a:solidFill>
                  <a:srgbClr val="00B0F0"/>
                </a:solidFill>
                <a:latin typeface="Arial" panose="020B0604020202020204" pitchFamily="34" charset="0"/>
                <a:cs typeface="Arial" panose="020B0604020202020204" pitchFamily="34" charset="0"/>
              </a:rPr>
              <a:t>Example</a:t>
            </a:r>
            <a:r>
              <a:rPr lang="en-US" sz="1600" b="1" u="sng" dirty="0" smtClean="0">
                <a:solidFill>
                  <a:srgbClr val="00B0F0"/>
                </a:solidFill>
                <a:latin typeface="Arial" panose="020B0604020202020204" pitchFamily="34" charset="0"/>
                <a:cs typeface="Arial" panose="020B0604020202020204" pitchFamily="34" charset="0"/>
              </a:rPr>
              <a:t>:</a:t>
            </a:r>
            <a:endParaRPr lang="en-US" sz="1600" b="1" u="sng" dirty="0">
              <a:solidFill>
                <a:srgbClr val="00B0F0"/>
              </a:solidFill>
              <a:latin typeface="Arial" panose="020B0604020202020204" pitchFamily="34" charset="0"/>
              <a:cs typeface="Arial" panose="020B0604020202020204" pitchFamily="34" charset="0"/>
            </a:endParaRPr>
          </a:p>
          <a:p>
            <a:r>
              <a:rPr lang="en-US" sz="1600" dirty="0">
                <a:solidFill>
                  <a:schemeClr val="tx1">
                    <a:lumMod val="65000"/>
                    <a:lumOff val="35000"/>
                  </a:schemeClr>
                </a:solidFill>
                <a:latin typeface="Arial" panose="020B0604020202020204" pitchFamily="34" charset="0"/>
                <a:cs typeface="Arial" panose="020B0604020202020204" pitchFamily="34" charset="0"/>
              </a:rPr>
              <a:t>Jacob, </a:t>
            </a:r>
            <a:r>
              <a:rPr lang="en-US" sz="1600" dirty="0" smtClean="0">
                <a:solidFill>
                  <a:schemeClr val="tx1">
                    <a:lumMod val="65000"/>
                    <a:lumOff val="35000"/>
                  </a:schemeClr>
                </a:solidFill>
                <a:latin typeface="Arial" panose="020B0604020202020204" pitchFamily="34" charset="0"/>
                <a:cs typeface="Arial" panose="020B0604020202020204" pitchFamily="34" charset="0"/>
              </a:rPr>
              <a:t>21 and a </a:t>
            </a:r>
            <a:r>
              <a:rPr lang="en-US" sz="1600" dirty="0">
                <a:solidFill>
                  <a:schemeClr val="tx1">
                    <a:lumMod val="65000"/>
                    <a:lumOff val="35000"/>
                  </a:schemeClr>
                </a:solidFill>
                <a:latin typeface="Arial" panose="020B0604020202020204" pitchFamily="34" charset="0"/>
                <a:cs typeface="Arial" panose="020B0604020202020204" pitchFamily="34" charset="0"/>
              </a:rPr>
              <a:t>college student. </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p>
            <a:endParaRPr lang="en-US" sz="1600" dirty="0">
              <a:solidFill>
                <a:schemeClr val="tx1">
                  <a:lumMod val="65000"/>
                  <a:lumOff val="3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chemeClr val="tx1">
                    <a:lumMod val="65000"/>
                    <a:lumOff val="35000"/>
                  </a:schemeClr>
                </a:solidFill>
                <a:latin typeface="Arial" panose="020B0604020202020204" pitchFamily="34" charset="0"/>
                <a:cs typeface="Arial" panose="020B0604020202020204" pitchFamily="34" charset="0"/>
              </a:rPr>
              <a:t>He </a:t>
            </a:r>
            <a:r>
              <a:rPr lang="en-US" sz="1600" dirty="0">
                <a:solidFill>
                  <a:schemeClr val="tx1">
                    <a:lumMod val="65000"/>
                    <a:lumOff val="35000"/>
                  </a:schemeClr>
                </a:solidFill>
                <a:latin typeface="Arial" panose="020B0604020202020204" pitchFamily="34" charset="0"/>
                <a:cs typeface="Arial" panose="020B0604020202020204" pitchFamily="34" charset="0"/>
              </a:rPr>
              <a:t>is tasked with planning the travel for </a:t>
            </a:r>
            <a:r>
              <a:rPr lang="en-US" sz="1600" dirty="0" smtClean="0">
                <a:solidFill>
                  <a:schemeClr val="tx1">
                    <a:lumMod val="65000"/>
                    <a:lumOff val="35000"/>
                  </a:schemeClr>
                </a:solidFill>
                <a:latin typeface="Arial" panose="020B0604020202020204" pitchFamily="34" charset="0"/>
                <a:cs typeface="Arial" panose="020B0604020202020204" pitchFamily="34" charset="0"/>
              </a:rPr>
              <a:t>an </a:t>
            </a:r>
            <a:r>
              <a:rPr lang="en-US" sz="1600" dirty="0">
                <a:solidFill>
                  <a:schemeClr val="tx1">
                    <a:lumMod val="65000"/>
                    <a:lumOff val="35000"/>
                  </a:schemeClr>
                </a:solidFill>
                <a:latin typeface="Arial" panose="020B0604020202020204" pitchFamily="34" charset="0"/>
                <a:cs typeface="Arial" panose="020B0604020202020204" pitchFamily="34" charset="0"/>
              </a:rPr>
              <a:t>upcoming spring break trip. He needs to know the flights from Los Angeles to </a:t>
            </a:r>
            <a:r>
              <a:rPr lang="en-US" sz="1600" dirty="0" smtClean="0">
                <a:solidFill>
                  <a:schemeClr val="tx1">
                    <a:lumMod val="65000"/>
                    <a:lumOff val="35000"/>
                  </a:schemeClr>
                </a:solidFill>
                <a:latin typeface="Arial" panose="020B0604020202020204" pitchFamily="34" charset="0"/>
                <a:cs typeface="Arial" panose="020B0604020202020204" pitchFamily="34" charset="0"/>
              </a:rPr>
              <a:t>Dallas </a:t>
            </a:r>
            <a:r>
              <a:rPr lang="en-US" sz="1600" dirty="0">
                <a:solidFill>
                  <a:schemeClr val="tx1">
                    <a:lumMod val="65000"/>
                    <a:lumOff val="35000"/>
                  </a:schemeClr>
                </a:solidFill>
                <a:latin typeface="Arial" panose="020B0604020202020204" pitchFamily="34" charset="0"/>
                <a:cs typeface="Arial" panose="020B0604020202020204" pitchFamily="34" charset="0"/>
              </a:rPr>
              <a:t>on a specific day. </a:t>
            </a:r>
          </a:p>
          <a:p>
            <a:endParaRPr lang="en-US" sz="1400" i="0" dirty="0" smtClean="0">
              <a:solidFill>
                <a:schemeClr val="bg2">
                  <a:lumMod val="75000"/>
                </a:schemeClr>
              </a:solidFill>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85724"/>
          <a:stretch/>
        </p:blipFill>
        <p:spPr>
          <a:xfrm>
            <a:off x="0" y="4460222"/>
            <a:ext cx="9144000" cy="708424"/>
          </a:xfrm>
          <a:prstGeom prst="rect">
            <a:avLst/>
          </a:prstGeom>
        </p:spPr>
      </p:pic>
      <p:pic>
        <p:nvPicPr>
          <p:cNvPr id="10242" name="Picture 2" descr="Image result for Map los angeles to Dallas image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888" y="2010287"/>
            <a:ext cx="4608576" cy="284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635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2" descr="Image result for Mastercard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9056" y="4217670"/>
            <a:ext cx="602696" cy="46799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stercard Send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0" y="2129028"/>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astercard logo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50" y="-4947"/>
            <a:ext cx="3881150" cy="10300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33856" y="450342"/>
            <a:ext cx="2267712" cy="774140"/>
          </a:xfrm>
          <a:prstGeom prst="rect">
            <a:avLst/>
          </a:prstGeom>
        </p:spPr>
        <p:txBody>
          <a:bodyPr vert="horz" wrap="square" lIns="57150" tIns="28575" rIns="57150" bIns="28575" rtlCol="0" anchor="t">
            <a:normAutofit/>
          </a:bodyPr>
          <a:lstStyle/>
          <a:p>
            <a:r>
              <a:rPr lang="en-US" sz="4400" b="1" i="0" dirty="0" smtClean="0"/>
              <a:t>Send</a:t>
            </a:r>
          </a:p>
        </p:txBody>
      </p:sp>
      <p:sp>
        <p:nvSpPr>
          <p:cNvPr id="8" name="TextBox 7"/>
          <p:cNvSpPr txBox="1"/>
          <p:nvPr/>
        </p:nvSpPr>
        <p:spPr>
          <a:xfrm>
            <a:off x="512064" y="1072134"/>
            <a:ext cx="6473952" cy="3035808"/>
          </a:xfrm>
          <a:prstGeom prst="rect">
            <a:avLst/>
          </a:prstGeom>
        </p:spPr>
        <p:txBody>
          <a:bodyPr vert="horz" wrap="square" lIns="57150" tIns="28575" rIns="57150" bIns="28575" rtlCol="0" anchor="t">
            <a:normAutofit/>
          </a:bodyPr>
          <a:lstStyle/>
          <a:p>
            <a:r>
              <a:rPr lang="en-US" sz="1400" dirty="0"/>
              <a:t>Deliver payments to a person's checking account in seconds using any debit card from any network. </a:t>
            </a:r>
            <a:endParaRPr lang="en-US" sz="1400" dirty="0" smtClean="0"/>
          </a:p>
          <a:p>
            <a:endParaRPr lang="en-US" sz="1400" dirty="0"/>
          </a:p>
          <a:p>
            <a:pPr marL="285750" indent="-285750">
              <a:buFont typeface="Arial" panose="020B0604020202020204" pitchFamily="34" charset="0"/>
              <a:buChar char="•"/>
            </a:pPr>
            <a:r>
              <a:rPr lang="en-US" sz="1400" dirty="0" smtClean="0"/>
              <a:t>Google </a:t>
            </a:r>
            <a:r>
              <a:rPr lang="en-US" sz="1400" dirty="0"/>
              <a:t>Pay allows users to quickly cash out money from their wallet balance using their debit card, rather than waiting for days</a:t>
            </a:r>
          </a:p>
          <a:p>
            <a:pPr marL="285750" indent="-285750">
              <a:buFont typeface="Arial" panose="020B0604020202020204" pitchFamily="34" charset="0"/>
              <a:buChar char="•"/>
            </a:pPr>
            <a:r>
              <a:rPr lang="en-US" sz="1400" dirty="0"/>
              <a:t>Uber drivers can request a payment for past rides at any time and get access to the funds in seconds</a:t>
            </a:r>
          </a:p>
          <a:p>
            <a:pPr marL="285750" indent="-285750">
              <a:buFont typeface="Arial" panose="020B0604020202020204" pitchFamily="34" charset="0"/>
              <a:buChar char="•"/>
            </a:pPr>
            <a:r>
              <a:rPr lang="en-US" sz="1400" dirty="0" err="1"/>
              <a:t>Bershire</a:t>
            </a:r>
            <a:r>
              <a:rPr lang="en-US" sz="1400" dirty="0"/>
              <a:t> Hathaway and Allstate insurances transfer funds in real time, as soon as damages are confirmed, e.g. a plane is delayed for a travel insurance</a:t>
            </a:r>
          </a:p>
          <a:p>
            <a:pPr marL="285750" indent="-285750">
              <a:buFont typeface="Arial" panose="020B0604020202020204" pitchFamily="34" charset="0"/>
              <a:buChar char="•"/>
            </a:pPr>
            <a:r>
              <a:rPr lang="en-US" sz="1400" dirty="0"/>
              <a:t>Compensate passengers for any issue in real time, and reward preferred customers</a:t>
            </a:r>
          </a:p>
          <a:p>
            <a:endParaRPr lang="en-US" sz="1400" i="0" dirty="0" smtClean="0">
              <a:solidFill>
                <a:schemeClr val="bg2">
                  <a:lumMod val="75000"/>
                </a:schemeClr>
              </a:solidFill>
            </a:endParaRPr>
          </a:p>
        </p:txBody>
      </p: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spTree>
    <p:extLst>
      <p:ext uri="{BB962C8B-B14F-4D97-AF65-F5344CB8AC3E}">
        <p14:creationId xmlns:p14="http://schemas.microsoft.com/office/powerpoint/2010/main" val="25550977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7" name="Picture 2" descr="Image result for Mastercard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9056" y="4217670"/>
            <a:ext cx="602696" cy="46799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astercard logo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50" y="-4947"/>
            <a:ext cx="3881150" cy="10300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33856" y="560070"/>
            <a:ext cx="3474720" cy="774140"/>
          </a:xfrm>
          <a:prstGeom prst="rect">
            <a:avLst/>
          </a:prstGeom>
        </p:spPr>
        <p:txBody>
          <a:bodyPr vert="horz" wrap="square" lIns="57150" tIns="28575" rIns="57150" bIns="28575" rtlCol="0" anchor="t">
            <a:normAutofit fontScale="62500" lnSpcReduction="20000"/>
          </a:bodyPr>
          <a:lstStyle/>
          <a:p>
            <a:r>
              <a:rPr lang="en-US" sz="4400" b="1" dirty="0" smtClean="0"/>
              <a:t>Merchant </a:t>
            </a:r>
            <a:r>
              <a:rPr lang="en-US" sz="4400" b="1" dirty="0"/>
              <a:t>Data: </a:t>
            </a:r>
            <a:r>
              <a:rPr lang="en-US" sz="4400" b="1" i="1" dirty="0"/>
              <a:t>Places</a:t>
            </a:r>
            <a:r>
              <a:rPr lang="en-US" sz="4400" b="1" dirty="0"/>
              <a:t> </a:t>
            </a:r>
            <a:endParaRPr lang="en-US" sz="4400" b="1" i="0" dirty="0" smtClean="0"/>
          </a:p>
        </p:txBody>
      </p:sp>
      <p:sp>
        <p:nvSpPr>
          <p:cNvPr id="8" name="TextBox 7"/>
          <p:cNvSpPr txBox="1"/>
          <p:nvPr/>
        </p:nvSpPr>
        <p:spPr>
          <a:xfrm>
            <a:off x="734715" y="1057349"/>
            <a:ext cx="6251302" cy="3336975"/>
          </a:xfrm>
          <a:prstGeom prst="rect">
            <a:avLst/>
          </a:prstGeom>
        </p:spPr>
        <p:txBody>
          <a:bodyPr vert="horz" wrap="square" lIns="57150" tIns="28575" rIns="57150" bIns="28575" rtlCol="0" anchor="t">
            <a:normAutofit lnSpcReduction="10000"/>
          </a:bodyPr>
          <a:lstStyle/>
          <a:p>
            <a:r>
              <a:rPr lang="en-US" sz="1400" b="1" i="1" dirty="0" smtClean="0"/>
              <a:t>Places</a:t>
            </a:r>
            <a:r>
              <a:rPr lang="en-US" sz="1400" dirty="0" smtClean="0"/>
              <a:t> </a:t>
            </a:r>
            <a:r>
              <a:rPr lang="en-US" sz="1400" dirty="0"/>
              <a:t>API allows you to access rich, analytics-driven merchant location information to help understand popularity, seasonality, and other trends of storefronts with </a:t>
            </a:r>
            <a:r>
              <a:rPr lang="en-US" sz="1400" b="1" i="1" dirty="0"/>
              <a:t>Places</a:t>
            </a:r>
            <a:r>
              <a:rPr lang="en-US" sz="1400" dirty="0"/>
              <a:t>.</a:t>
            </a:r>
          </a:p>
          <a:p>
            <a:pPr marL="285750" indent="-285750">
              <a:buFont typeface="Arial" panose="020B0604020202020204" pitchFamily="34" charset="0"/>
              <a:buChar char="•"/>
            </a:pPr>
            <a:endParaRPr lang="en-US" sz="1400" dirty="0"/>
          </a:p>
          <a:p>
            <a:r>
              <a:rPr lang="en-US" sz="1400" b="1" i="1" dirty="0"/>
              <a:t>Places</a:t>
            </a:r>
            <a:r>
              <a:rPr lang="en-US" sz="1400" dirty="0"/>
              <a:t> can help answer questions like: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Is this restaurant a local favorite?</a:t>
            </a:r>
          </a:p>
          <a:p>
            <a:pPr marL="285750" indent="-285750">
              <a:buFont typeface="Arial" panose="020B0604020202020204" pitchFamily="34" charset="0"/>
              <a:buChar char="•"/>
            </a:pPr>
            <a:r>
              <a:rPr lang="en-US" sz="1400" dirty="0"/>
              <a:t>Is this store a hidden gem?</a:t>
            </a:r>
          </a:p>
          <a:p>
            <a:pPr marL="285750" indent="-285750">
              <a:buFont typeface="Arial" panose="020B0604020202020204" pitchFamily="34" charset="0"/>
              <a:buChar char="•"/>
            </a:pPr>
            <a:r>
              <a:rPr lang="en-US" sz="1400" dirty="0"/>
              <a:t>Is this location currently in business?</a:t>
            </a:r>
          </a:p>
          <a:p>
            <a:endParaRPr lang="en-US" sz="1400" dirty="0" smtClean="0"/>
          </a:p>
          <a:p>
            <a:r>
              <a:rPr lang="en-US" sz="1400" dirty="0" smtClean="0"/>
              <a:t>Key </a:t>
            </a:r>
            <a:r>
              <a:rPr lang="en-US" sz="1400" dirty="0"/>
              <a:t>features include: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Finding merchant locations based on latitude and longitude</a:t>
            </a:r>
          </a:p>
          <a:p>
            <a:pPr marL="285750" indent="-285750">
              <a:buFont typeface="Arial" panose="020B0604020202020204" pitchFamily="34" charset="0"/>
              <a:buChar char="•"/>
            </a:pPr>
            <a:r>
              <a:rPr lang="en-US" sz="1400" dirty="0"/>
              <a:t>Identifying merchants that are popular with the locals, but not amongst tourists</a:t>
            </a:r>
          </a:p>
          <a:p>
            <a:pPr marL="285750" indent="-285750">
              <a:buFont typeface="Arial" panose="020B0604020202020204" pitchFamily="34" charset="0"/>
              <a:buChar char="•"/>
            </a:pPr>
            <a:r>
              <a:rPr lang="en-US" sz="1400" dirty="0"/>
              <a:t>Determining if a merchant is still in business based on recent transaction history NOTE: In order to utilize the radius search functionality in the Merchant Point of Interest resource you must provide a Latitude and Longitude.</a:t>
            </a:r>
            <a:endParaRPr lang="en-US" sz="1400" i="0" dirty="0" smtClean="0">
              <a:solidFill>
                <a:schemeClr val="bg2">
                  <a:lumMod val="75000"/>
                </a:schemeClr>
              </a:solidFill>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pic>
        <p:nvPicPr>
          <p:cNvPr id="5122" name="Picture 2" descr="Image result for Mastercard Merchant Data: Places transpar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8248" y="3412998"/>
            <a:ext cx="1609344" cy="16093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astercard Merchant Data: Places transparen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5744" y="925315"/>
            <a:ext cx="1503926" cy="150392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astercard Merchant Data: Places transpare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3793" y="1605181"/>
            <a:ext cx="1792224" cy="17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1639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6" name="Picture 6" descr="Image result for Mastercard logo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50" y="-4947"/>
            <a:ext cx="3881150" cy="10300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33856" y="560070"/>
            <a:ext cx="3474720" cy="774140"/>
          </a:xfrm>
          <a:prstGeom prst="rect">
            <a:avLst/>
          </a:prstGeom>
        </p:spPr>
        <p:txBody>
          <a:bodyPr vert="horz" wrap="square" lIns="57150" tIns="28575" rIns="57150" bIns="28575" rtlCol="0" anchor="t">
            <a:normAutofit/>
          </a:bodyPr>
          <a:lstStyle/>
          <a:p>
            <a:r>
              <a:rPr lang="en-US" sz="4000" b="1" dirty="0" smtClean="0"/>
              <a:t>Prizes</a:t>
            </a:r>
            <a:r>
              <a:rPr lang="en-US" sz="4400" b="1" dirty="0" smtClean="0"/>
              <a:t> </a:t>
            </a:r>
            <a:endParaRPr lang="en-US" sz="4400" b="1" i="0" dirty="0" smtClean="0"/>
          </a:p>
        </p:txBody>
      </p:sp>
      <p:sp>
        <p:nvSpPr>
          <p:cNvPr id="2" name="TextBox 1"/>
          <p:cNvSpPr txBox="1"/>
          <p:nvPr/>
        </p:nvSpPr>
        <p:spPr>
          <a:xfrm>
            <a:off x="1127760" y="1406103"/>
            <a:ext cx="7059168" cy="1207008"/>
          </a:xfrm>
          <a:prstGeom prst="rect">
            <a:avLst/>
          </a:prstGeom>
        </p:spPr>
        <p:txBody>
          <a:bodyPr vert="horz" wrap="square" lIns="57150" tIns="28575" rIns="57150" bIns="28575" rtlCol="0" anchor="t">
            <a:normAutofit/>
          </a:bodyPr>
          <a:lstStyle/>
          <a:p>
            <a:r>
              <a:rPr lang="en-US" sz="1400" dirty="0"/>
              <a:t>It pays to use </a:t>
            </a:r>
            <a:r>
              <a:rPr lang="en-US" sz="1400" dirty="0" err="1"/>
              <a:t>Mastercard</a:t>
            </a:r>
            <a:r>
              <a:rPr lang="en-US" sz="1400" dirty="0"/>
              <a:t>! We offer our winning team a </a:t>
            </a:r>
            <a:r>
              <a:rPr lang="en-US" sz="1400" b="1" dirty="0"/>
              <a:t>SPECIAL</a:t>
            </a:r>
            <a:r>
              <a:rPr lang="en-US" sz="1400" dirty="0"/>
              <a:t> prize of </a:t>
            </a:r>
            <a:r>
              <a:rPr lang="en-US" sz="1400" b="1" dirty="0"/>
              <a:t>$250 per team member</a:t>
            </a:r>
            <a:r>
              <a:rPr lang="en-US" sz="1400" dirty="0"/>
              <a:t>!</a:t>
            </a:r>
            <a:endParaRPr lang="en-US" sz="1400" i="0" dirty="0" smtClean="0">
              <a:solidFill>
                <a:schemeClr val="bg2">
                  <a:lumMod val="75000"/>
                </a:schemeClr>
              </a:solidFill>
            </a:endParaRPr>
          </a:p>
        </p:txBody>
      </p:sp>
    </p:spTree>
    <p:extLst>
      <p:ext uri="{BB962C8B-B14F-4D97-AF65-F5344CB8AC3E}">
        <p14:creationId xmlns:p14="http://schemas.microsoft.com/office/powerpoint/2010/main" val="24990633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4104" name="Picture 8" descr="Image result for Dynatrace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3825" y="669798"/>
            <a:ext cx="2816351" cy="281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1969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ky&#10;&#10;Description generated with high confidence">
            <a:extLst>
              <a:ext uri="{FF2B5EF4-FFF2-40B4-BE49-F238E27FC236}">
                <a16:creationId xmlns:a16="http://schemas.microsoft.com/office/drawing/2014/main" xmlns="" id="{4538A3D5-F8DE-4761-A3DC-E38CD9A60C1F}"/>
              </a:ext>
            </a:extLst>
          </p:cNvPr>
          <p:cNvPicPr>
            <a:picLocks noChangeAspect="1"/>
          </p:cNvPicPr>
          <p:nvPr/>
        </p:nvPicPr>
        <p:blipFill>
          <a:blip r:embed="rId3"/>
          <a:stretch>
            <a:fillRect/>
          </a:stretch>
        </p:blipFill>
        <p:spPr>
          <a:xfrm>
            <a:off x="0" y="1388364"/>
            <a:ext cx="9144000" cy="3755136"/>
          </a:xfrm>
          <a:prstGeom prst="rect">
            <a:avLst/>
          </a:prstGeom>
        </p:spPr>
      </p:pic>
      <p:sp>
        <p:nvSpPr>
          <p:cNvPr id="2" name="Title 1"/>
          <p:cNvSpPr>
            <a:spLocks noGrp="1"/>
          </p:cNvSpPr>
          <p:nvPr>
            <p:ph type="title"/>
          </p:nvPr>
        </p:nvSpPr>
        <p:spPr/>
        <p:txBody>
          <a:bodyPr/>
          <a:lstStyle/>
          <a:p>
            <a:r>
              <a:rPr lang="en-US" dirty="0"/>
              <a:t>Software intelligence built for the enterprise cloud</a:t>
            </a:r>
          </a:p>
        </p:txBody>
      </p:sp>
      <p:pic>
        <p:nvPicPr>
          <p:cNvPr id="1034" name="Picture 10" descr="https://styles.lab.dynatrace.org/assets/resources/icons/png/gray/icons_technologies_001_IBM_DB2.png">
            <a:extLst>
              <a:ext uri="{FF2B5EF4-FFF2-40B4-BE49-F238E27FC236}">
                <a16:creationId xmlns:a16="http://schemas.microsoft.com/office/drawing/2014/main" xmlns="" id="{06544CC8-926F-4355-B5DD-F97D750BF9E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95966" y="7355909"/>
            <a:ext cx="34289" cy="34289"/>
          </a:xfrm>
          <a:prstGeom prst="rect">
            <a:avLst/>
          </a:prstGeom>
          <a:noFill/>
          <a:extLst>
            <a:ext uri="{909E8E84-426E-40DD-AFC4-6F175D3DCCD1}">
              <a14:hiddenFill xmlns:a14="http://schemas.microsoft.com/office/drawing/2010/main">
                <a:solidFill>
                  <a:srgbClr val="FFFFFF"/>
                </a:solidFill>
              </a14:hiddenFill>
            </a:ext>
          </a:extLst>
        </p:spPr>
      </p:pic>
      <p:sp>
        <p:nvSpPr>
          <p:cNvPr id="80" name="Trapezoid 79">
            <a:extLst>
              <a:ext uri="{FF2B5EF4-FFF2-40B4-BE49-F238E27FC236}">
                <a16:creationId xmlns:a16="http://schemas.microsoft.com/office/drawing/2014/main" xmlns="" id="{5B10EDAE-54BC-4895-86FC-9A6D98E223E5}"/>
              </a:ext>
            </a:extLst>
          </p:cNvPr>
          <p:cNvSpPr/>
          <p:nvPr/>
        </p:nvSpPr>
        <p:spPr>
          <a:xfrm>
            <a:off x="1401950" y="3714359"/>
            <a:ext cx="6337792" cy="428903"/>
          </a:xfrm>
          <a:prstGeom prst="trapezoid">
            <a:avLst>
              <a:gd name="adj" fmla="val 115323"/>
            </a:avLst>
          </a:prstGeom>
          <a:solidFill>
            <a:schemeClr val="tx1">
              <a:lumMod val="65000"/>
              <a:lumOff val="35000"/>
              <a:alpha val="33000"/>
            </a:schemeClr>
          </a:solidFill>
          <a:ln w="190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3" name="Rectangle 2">
            <a:extLst>
              <a:ext uri="{FF2B5EF4-FFF2-40B4-BE49-F238E27FC236}">
                <a16:creationId xmlns:a16="http://schemas.microsoft.com/office/drawing/2014/main" xmlns="" id="{921B841C-1AA7-4B54-B0B8-B28760FF8588}"/>
              </a:ext>
            </a:extLst>
          </p:cNvPr>
          <p:cNvSpPr/>
          <p:nvPr/>
        </p:nvSpPr>
        <p:spPr>
          <a:xfrm>
            <a:off x="2571890" y="1416883"/>
            <a:ext cx="4063228" cy="300082"/>
          </a:xfrm>
          <a:prstGeom prst="rect">
            <a:avLst/>
          </a:prstGeom>
        </p:spPr>
        <p:txBody>
          <a:bodyPr wrap="none">
            <a:spAutoFit/>
          </a:bodyPr>
          <a:lstStyle/>
          <a:p>
            <a:pPr algn="ctr"/>
            <a:r>
              <a:rPr lang="en-US" sz="1350" dirty="0">
                <a:solidFill>
                  <a:srgbClr val="0F1419"/>
                </a:solidFill>
              </a:rPr>
              <a:t>Go beyond APM with the Dynatrace all-in-one platform</a:t>
            </a:r>
          </a:p>
        </p:txBody>
      </p:sp>
      <p:grpSp>
        <p:nvGrpSpPr>
          <p:cNvPr id="20" name="Group 19">
            <a:extLst>
              <a:ext uri="{FF2B5EF4-FFF2-40B4-BE49-F238E27FC236}">
                <a16:creationId xmlns:a16="http://schemas.microsoft.com/office/drawing/2014/main" xmlns="" id="{385C4A44-62AA-47DB-9F91-BD1E1FAC4928}"/>
              </a:ext>
            </a:extLst>
          </p:cNvPr>
          <p:cNvGrpSpPr/>
          <p:nvPr/>
        </p:nvGrpSpPr>
        <p:grpSpPr>
          <a:xfrm>
            <a:off x="1774226" y="2204760"/>
            <a:ext cx="5595549" cy="1552709"/>
            <a:chOff x="3824885" y="3200934"/>
            <a:chExt cx="7460732" cy="2070279"/>
          </a:xfrm>
          <a:effectLst/>
        </p:grpSpPr>
        <p:grpSp>
          <p:nvGrpSpPr>
            <p:cNvPr id="19" name="Group 18">
              <a:extLst>
                <a:ext uri="{FF2B5EF4-FFF2-40B4-BE49-F238E27FC236}">
                  <a16:creationId xmlns:a16="http://schemas.microsoft.com/office/drawing/2014/main" xmlns="" id="{D3C5D744-B52C-4F8D-A323-5496D147F292}"/>
                </a:ext>
              </a:extLst>
            </p:cNvPr>
            <p:cNvGrpSpPr/>
            <p:nvPr/>
          </p:nvGrpSpPr>
          <p:grpSpPr>
            <a:xfrm>
              <a:off x="3824885" y="3200934"/>
              <a:ext cx="7460732" cy="1555939"/>
              <a:chOff x="3824885" y="3200934"/>
              <a:chExt cx="7460732" cy="1555939"/>
            </a:xfrm>
          </p:grpSpPr>
          <p:sp>
            <p:nvSpPr>
              <p:cNvPr id="78" name="Freeform: Shape 77">
                <a:extLst>
                  <a:ext uri="{FF2B5EF4-FFF2-40B4-BE49-F238E27FC236}">
                    <a16:creationId xmlns:a16="http://schemas.microsoft.com/office/drawing/2014/main" xmlns="" id="{9E9D0B34-CF9F-46F2-9162-7E16467F917F}"/>
                  </a:ext>
                </a:extLst>
              </p:cNvPr>
              <p:cNvSpPr/>
              <p:nvPr/>
            </p:nvSpPr>
            <p:spPr>
              <a:xfrm>
                <a:off x="3824885" y="3200934"/>
                <a:ext cx="7460732" cy="1555939"/>
              </a:xfrm>
              <a:custGeom>
                <a:avLst/>
                <a:gdLst>
                  <a:gd name="connsiteX0" fmla="*/ 38780 w 7460732"/>
                  <a:gd name="connsiteY0" fmla="*/ 1554480 h 1555939"/>
                  <a:gd name="connsiteX1" fmla="*/ 38781 w 7460732"/>
                  <a:gd name="connsiteY1" fmla="*/ 1554480 h 1555939"/>
                  <a:gd name="connsiteX2" fmla="*/ 19610 w 7460732"/>
                  <a:gd name="connsiteY2" fmla="*/ 1555939 h 1555939"/>
                  <a:gd name="connsiteX3" fmla="*/ 19609 w 7460732"/>
                  <a:gd name="connsiteY3" fmla="*/ 1555939 h 1555939"/>
                  <a:gd name="connsiteX4" fmla="*/ 3740171 w 7460732"/>
                  <a:gd name="connsiteY4" fmla="*/ 1272788 h 1555939"/>
                  <a:gd name="connsiteX5" fmla="*/ 3740172 w 7460732"/>
                  <a:gd name="connsiteY5" fmla="*/ 1272788 h 1555939"/>
                  <a:gd name="connsiteX6" fmla="*/ 3708648 w 7460732"/>
                  <a:gd name="connsiteY6" fmla="*/ 1275187 h 1555939"/>
                  <a:gd name="connsiteX7" fmla="*/ 3708648 w 7460732"/>
                  <a:gd name="connsiteY7" fmla="*/ 1275187 h 1555939"/>
                  <a:gd name="connsiteX8" fmla="*/ 5631932 w 7460732"/>
                  <a:gd name="connsiteY8" fmla="*/ 0 h 1555939"/>
                  <a:gd name="connsiteX9" fmla="*/ 7460732 w 7460732"/>
                  <a:gd name="connsiteY9" fmla="*/ 0 h 1555939"/>
                  <a:gd name="connsiteX10" fmla="*/ 7460732 w 7460732"/>
                  <a:gd name="connsiteY10" fmla="*/ 1554480 h 1555939"/>
                  <a:gd name="connsiteX11" fmla="*/ 7441562 w 7460732"/>
                  <a:gd name="connsiteY11" fmla="*/ 1554480 h 1555939"/>
                  <a:gd name="connsiteX12" fmla="*/ 5631932 w 7460732"/>
                  <a:gd name="connsiteY12" fmla="*/ 1416759 h 1555939"/>
                  <a:gd name="connsiteX13" fmla="*/ 3755890 w 7460732"/>
                  <a:gd name="connsiteY13" fmla="*/ 0 h 1555939"/>
                  <a:gd name="connsiteX14" fmla="*/ 5584690 w 7460732"/>
                  <a:gd name="connsiteY14" fmla="*/ 0 h 1555939"/>
                  <a:gd name="connsiteX15" fmla="*/ 5584690 w 7460732"/>
                  <a:gd name="connsiteY15" fmla="*/ 1413164 h 1555939"/>
                  <a:gd name="connsiteX16" fmla="*/ 3755890 w 7460732"/>
                  <a:gd name="connsiteY16" fmla="*/ 1273984 h 1555939"/>
                  <a:gd name="connsiteX17" fmla="*/ 1879848 w 7460732"/>
                  <a:gd name="connsiteY17" fmla="*/ 0 h 1555939"/>
                  <a:gd name="connsiteX18" fmla="*/ 3708648 w 7460732"/>
                  <a:gd name="connsiteY18" fmla="*/ 0 h 1555939"/>
                  <a:gd name="connsiteX19" fmla="*/ 3708648 w 7460732"/>
                  <a:gd name="connsiteY19" fmla="*/ 1275187 h 1555939"/>
                  <a:gd name="connsiteX20" fmla="*/ 3182907 w 7460732"/>
                  <a:gd name="connsiteY20" fmla="*/ 1315199 h 1555939"/>
                  <a:gd name="connsiteX21" fmla="*/ 1879848 w 7460732"/>
                  <a:gd name="connsiteY21" fmla="*/ 1414367 h 1555939"/>
                  <a:gd name="connsiteX22" fmla="*/ 0 w 7460732"/>
                  <a:gd name="connsiteY22" fmla="*/ 0 h 1555939"/>
                  <a:gd name="connsiteX23" fmla="*/ 1828800 w 7460732"/>
                  <a:gd name="connsiteY23" fmla="*/ 0 h 1555939"/>
                  <a:gd name="connsiteX24" fmla="*/ 1828800 w 7460732"/>
                  <a:gd name="connsiteY24" fmla="*/ 1418252 h 1555939"/>
                  <a:gd name="connsiteX25" fmla="*/ 481502 w 7460732"/>
                  <a:gd name="connsiteY25" fmla="*/ 1520787 h 1555939"/>
                  <a:gd name="connsiteX26" fmla="*/ 38780 w 7460732"/>
                  <a:gd name="connsiteY26" fmla="*/ 1554480 h 1555939"/>
                  <a:gd name="connsiteX27" fmla="*/ 0 w 7460732"/>
                  <a:gd name="connsiteY27" fmla="*/ 1554480 h 155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460732" h="1555939">
                    <a:moveTo>
                      <a:pt x="38780" y="1554480"/>
                    </a:moveTo>
                    <a:lnTo>
                      <a:pt x="38781" y="1554480"/>
                    </a:lnTo>
                    <a:lnTo>
                      <a:pt x="19610" y="1555939"/>
                    </a:lnTo>
                    <a:lnTo>
                      <a:pt x="19609" y="1555939"/>
                    </a:lnTo>
                    <a:close/>
                    <a:moveTo>
                      <a:pt x="3740171" y="1272788"/>
                    </a:moveTo>
                    <a:lnTo>
                      <a:pt x="3740172" y="1272788"/>
                    </a:lnTo>
                    <a:lnTo>
                      <a:pt x="3708648" y="1275187"/>
                    </a:lnTo>
                    <a:lnTo>
                      <a:pt x="3708648" y="1275187"/>
                    </a:lnTo>
                    <a:close/>
                    <a:moveTo>
                      <a:pt x="5631932" y="0"/>
                    </a:moveTo>
                    <a:lnTo>
                      <a:pt x="7460732" y="0"/>
                    </a:lnTo>
                    <a:lnTo>
                      <a:pt x="7460732" y="1554480"/>
                    </a:lnTo>
                    <a:lnTo>
                      <a:pt x="7441562" y="1554480"/>
                    </a:lnTo>
                    <a:lnTo>
                      <a:pt x="5631932" y="1416759"/>
                    </a:lnTo>
                    <a:close/>
                    <a:moveTo>
                      <a:pt x="3755890" y="0"/>
                    </a:moveTo>
                    <a:lnTo>
                      <a:pt x="5584690" y="0"/>
                    </a:lnTo>
                    <a:lnTo>
                      <a:pt x="5584690" y="1413164"/>
                    </a:lnTo>
                    <a:lnTo>
                      <a:pt x="3755890" y="1273984"/>
                    </a:lnTo>
                    <a:close/>
                    <a:moveTo>
                      <a:pt x="1879848" y="0"/>
                    </a:moveTo>
                    <a:lnTo>
                      <a:pt x="3708648" y="0"/>
                    </a:lnTo>
                    <a:lnTo>
                      <a:pt x="3708648" y="1275187"/>
                    </a:lnTo>
                    <a:lnTo>
                      <a:pt x="3182907" y="1315199"/>
                    </a:lnTo>
                    <a:lnTo>
                      <a:pt x="1879848" y="1414367"/>
                    </a:lnTo>
                    <a:close/>
                    <a:moveTo>
                      <a:pt x="0" y="0"/>
                    </a:moveTo>
                    <a:lnTo>
                      <a:pt x="1828800" y="0"/>
                    </a:lnTo>
                    <a:lnTo>
                      <a:pt x="1828800" y="1418252"/>
                    </a:lnTo>
                    <a:lnTo>
                      <a:pt x="481502" y="1520787"/>
                    </a:lnTo>
                    <a:lnTo>
                      <a:pt x="38780" y="1554480"/>
                    </a:lnTo>
                    <a:lnTo>
                      <a:pt x="0" y="1554480"/>
                    </a:lnTo>
                    <a:close/>
                  </a:path>
                </a:pathLst>
              </a:custGeom>
              <a:gradFill>
                <a:gsLst>
                  <a:gs pos="90000">
                    <a:srgbClr val="2583EE"/>
                  </a:gs>
                  <a:gs pos="14000">
                    <a:srgbClr val="712F90">
                      <a:alpha val="92000"/>
                    </a:srgbClr>
                  </a:gs>
                </a:gsLst>
                <a:lin ang="126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74" name="Graphic 73">
                <a:extLst>
                  <a:ext uri="{FF2B5EF4-FFF2-40B4-BE49-F238E27FC236}">
                    <a16:creationId xmlns:a16="http://schemas.microsoft.com/office/drawing/2014/main" xmlns="" id="{E3A10737-0907-4665-9120-6AD8666A5F2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548786" y="3368504"/>
                <a:ext cx="381000" cy="381000"/>
              </a:xfrm>
              <a:prstGeom prst="rect">
                <a:avLst/>
              </a:prstGeom>
            </p:spPr>
          </p:pic>
          <p:pic>
            <p:nvPicPr>
              <p:cNvPr id="72" name="Graphic 71">
                <a:extLst>
                  <a:ext uri="{FF2B5EF4-FFF2-40B4-BE49-F238E27FC236}">
                    <a16:creationId xmlns:a16="http://schemas.microsoft.com/office/drawing/2014/main" xmlns="" id="{AC6EF891-F2CC-451F-A4A0-668E9A8A2EC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428634" y="3382542"/>
                <a:ext cx="381000" cy="381000"/>
              </a:xfrm>
              <a:prstGeom prst="rect">
                <a:avLst/>
              </a:prstGeom>
            </p:spPr>
          </p:pic>
          <p:pic>
            <p:nvPicPr>
              <p:cNvPr id="70" name="Graphic 69">
                <a:extLst>
                  <a:ext uri="{FF2B5EF4-FFF2-40B4-BE49-F238E27FC236}">
                    <a16:creationId xmlns:a16="http://schemas.microsoft.com/office/drawing/2014/main" xmlns="" id="{4758115C-C05A-487B-92CC-83A5B86F433F}"/>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304676" y="3411497"/>
                <a:ext cx="381000" cy="381000"/>
              </a:xfrm>
              <a:prstGeom prst="rect">
                <a:avLst/>
              </a:prstGeom>
            </p:spPr>
          </p:pic>
          <p:pic>
            <p:nvPicPr>
              <p:cNvPr id="68" name="Graphic 67">
                <a:extLst>
                  <a:ext uri="{FF2B5EF4-FFF2-40B4-BE49-F238E27FC236}">
                    <a16:creationId xmlns:a16="http://schemas.microsoft.com/office/drawing/2014/main" xmlns="" id="{6970CC29-D59F-478E-9579-0B4CC764451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0180718" y="3352015"/>
                <a:ext cx="381000" cy="381000"/>
              </a:xfrm>
              <a:prstGeom prst="rect">
                <a:avLst/>
              </a:prstGeom>
            </p:spPr>
          </p:pic>
          <p:sp>
            <p:nvSpPr>
              <p:cNvPr id="5" name="Rectangle 4">
                <a:extLst>
                  <a:ext uri="{FF2B5EF4-FFF2-40B4-BE49-F238E27FC236}">
                    <a16:creationId xmlns:a16="http://schemas.microsoft.com/office/drawing/2014/main" xmlns="" id="{254F2DC0-A8A9-4570-AF4F-DA0C0403CE61}"/>
                  </a:ext>
                </a:extLst>
              </p:cNvPr>
              <p:cNvSpPr/>
              <p:nvPr/>
            </p:nvSpPr>
            <p:spPr>
              <a:xfrm>
                <a:off x="3824886" y="3883583"/>
                <a:ext cx="1828801" cy="446447"/>
              </a:xfrm>
              <a:prstGeom prst="rect">
                <a:avLst/>
              </a:prstGeom>
            </p:spPr>
            <p:txBody>
              <a:bodyPr wrap="square">
                <a:spAutoFit/>
              </a:bodyPr>
              <a:lstStyle/>
              <a:p>
                <a:pPr algn="ctr"/>
                <a:r>
                  <a:rPr lang="en-US" sz="788" dirty="0">
                    <a:solidFill>
                      <a:srgbClr val="FFFFFF"/>
                    </a:solidFill>
                    <a:latin typeface="Bernina Sans" pitchFamily="50" charset="0"/>
                  </a:rPr>
                  <a:t>Application </a:t>
                </a:r>
                <a:br>
                  <a:rPr lang="en-US" sz="788" dirty="0">
                    <a:solidFill>
                      <a:srgbClr val="FFFFFF"/>
                    </a:solidFill>
                    <a:latin typeface="Bernina Sans" pitchFamily="50" charset="0"/>
                  </a:rPr>
                </a:br>
                <a:r>
                  <a:rPr lang="en-US" sz="788" dirty="0">
                    <a:solidFill>
                      <a:srgbClr val="FFFFFF"/>
                    </a:solidFill>
                    <a:latin typeface="Bernina Sans" pitchFamily="50" charset="0"/>
                  </a:rPr>
                  <a:t>performance monitoring</a:t>
                </a:r>
              </a:p>
            </p:txBody>
          </p:sp>
          <p:sp>
            <p:nvSpPr>
              <p:cNvPr id="8" name="Rectangle 7">
                <a:extLst>
                  <a:ext uri="{FF2B5EF4-FFF2-40B4-BE49-F238E27FC236}">
                    <a16:creationId xmlns:a16="http://schemas.microsoft.com/office/drawing/2014/main" xmlns="" id="{400D5873-8609-48C5-B1D0-19C02EA5EC74}"/>
                  </a:ext>
                </a:extLst>
              </p:cNvPr>
              <p:cNvSpPr/>
              <p:nvPr/>
            </p:nvSpPr>
            <p:spPr>
              <a:xfrm>
                <a:off x="5796174" y="3883583"/>
                <a:ext cx="1645920" cy="446447"/>
              </a:xfrm>
              <a:prstGeom prst="rect">
                <a:avLst/>
              </a:prstGeom>
            </p:spPr>
            <p:txBody>
              <a:bodyPr wrap="square">
                <a:spAutoFit/>
              </a:bodyPr>
              <a:lstStyle/>
              <a:p>
                <a:pPr algn="ctr"/>
                <a:r>
                  <a:rPr lang="en-US" sz="788" dirty="0">
                    <a:solidFill>
                      <a:srgbClr val="FFFFFF"/>
                    </a:solidFill>
                    <a:latin typeface="Bernina Sans" pitchFamily="50" charset="0"/>
                  </a:rPr>
                  <a:t>Cloud infrastructure</a:t>
                </a:r>
                <a:br>
                  <a:rPr lang="en-US" sz="788" dirty="0">
                    <a:solidFill>
                      <a:srgbClr val="FFFFFF"/>
                    </a:solidFill>
                    <a:latin typeface="Bernina Sans" pitchFamily="50" charset="0"/>
                  </a:rPr>
                </a:br>
                <a:r>
                  <a:rPr lang="en-US" sz="788" dirty="0">
                    <a:solidFill>
                      <a:srgbClr val="FFFFFF"/>
                    </a:solidFill>
                    <a:latin typeface="Bernina Sans" pitchFamily="50" charset="0"/>
                  </a:rPr>
                  <a:t>monitoring</a:t>
                </a:r>
              </a:p>
            </p:txBody>
          </p:sp>
          <p:sp>
            <p:nvSpPr>
              <p:cNvPr id="10" name="Rectangle 9">
                <a:extLst>
                  <a:ext uri="{FF2B5EF4-FFF2-40B4-BE49-F238E27FC236}">
                    <a16:creationId xmlns:a16="http://schemas.microsoft.com/office/drawing/2014/main" xmlns="" id="{DA361526-C483-4366-AE86-45D00E513B5F}"/>
                  </a:ext>
                </a:extLst>
              </p:cNvPr>
              <p:cNvSpPr/>
              <p:nvPr/>
            </p:nvSpPr>
            <p:spPr>
              <a:xfrm>
                <a:off x="8276954" y="3959786"/>
                <a:ext cx="436445" cy="284780"/>
              </a:xfrm>
              <a:prstGeom prst="rect">
                <a:avLst/>
              </a:prstGeom>
            </p:spPr>
            <p:txBody>
              <a:bodyPr wrap="none">
                <a:spAutoFit/>
              </a:bodyPr>
              <a:lstStyle/>
              <a:p>
                <a:pPr algn="ctr"/>
                <a:r>
                  <a:rPr lang="en-US" sz="788" dirty="0">
                    <a:solidFill>
                      <a:srgbClr val="FFFFFF"/>
                    </a:solidFill>
                    <a:latin typeface="Bernina Sans" pitchFamily="50" charset="0"/>
                  </a:rPr>
                  <a:t>AIOps</a:t>
                </a:r>
              </a:p>
            </p:txBody>
          </p:sp>
          <p:sp>
            <p:nvSpPr>
              <p:cNvPr id="12" name="Rectangle 11">
                <a:extLst>
                  <a:ext uri="{FF2B5EF4-FFF2-40B4-BE49-F238E27FC236}">
                    <a16:creationId xmlns:a16="http://schemas.microsoft.com/office/drawing/2014/main" xmlns="" id="{C2E4D4AF-F102-420C-9023-C8119D508383}"/>
                  </a:ext>
                </a:extLst>
              </p:cNvPr>
              <p:cNvSpPr/>
              <p:nvPr/>
            </p:nvSpPr>
            <p:spPr>
              <a:xfrm>
                <a:off x="9593978" y="3883583"/>
                <a:ext cx="1554480" cy="446447"/>
              </a:xfrm>
              <a:prstGeom prst="rect">
                <a:avLst/>
              </a:prstGeom>
            </p:spPr>
            <p:txBody>
              <a:bodyPr>
                <a:spAutoFit/>
              </a:bodyPr>
              <a:lstStyle/>
              <a:p>
                <a:pPr algn="ctr"/>
                <a:r>
                  <a:rPr lang="en-US" sz="788" dirty="0">
                    <a:solidFill>
                      <a:srgbClr val="FFFFFF"/>
                    </a:solidFill>
                    <a:latin typeface="Bernina Sans" pitchFamily="50" charset="0"/>
                  </a:rPr>
                  <a:t>Digital experience</a:t>
                </a:r>
                <a:br>
                  <a:rPr lang="en-US" sz="788" dirty="0">
                    <a:solidFill>
                      <a:srgbClr val="FFFFFF"/>
                    </a:solidFill>
                    <a:latin typeface="Bernina Sans" pitchFamily="50" charset="0"/>
                  </a:rPr>
                </a:br>
                <a:r>
                  <a:rPr lang="en-US" sz="788" dirty="0">
                    <a:solidFill>
                      <a:srgbClr val="FFFFFF"/>
                    </a:solidFill>
                    <a:latin typeface="Bernina Sans" pitchFamily="50" charset="0"/>
                  </a:rPr>
                  <a:t>management</a:t>
                </a:r>
              </a:p>
            </p:txBody>
          </p:sp>
        </p:grpSp>
        <p:sp>
          <p:nvSpPr>
            <p:cNvPr id="79" name="Freeform: Shape 78">
              <a:extLst>
                <a:ext uri="{FF2B5EF4-FFF2-40B4-BE49-F238E27FC236}">
                  <a16:creationId xmlns:a16="http://schemas.microsoft.com/office/drawing/2014/main" xmlns="" id="{DC55038F-7E59-4A8D-8FC3-16BF146A38DF}"/>
                </a:ext>
              </a:extLst>
            </p:cNvPr>
            <p:cNvSpPr/>
            <p:nvPr/>
          </p:nvSpPr>
          <p:spPr>
            <a:xfrm>
              <a:off x="3836883" y="4528154"/>
              <a:ext cx="7448734" cy="743059"/>
            </a:xfrm>
            <a:custGeom>
              <a:avLst/>
              <a:gdLst>
                <a:gd name="connsiteX0" fmla="*/ 3728173 w 7448734"/>
                <a:gd name="connsiteY0" fmla="*/ 0 h 743059"/>
                <a:gd name="connsiteX1" fmla="*/ 7447683 w 7448734"/>
                <a:gd name="connsiteY1" fmla="*/ 283071 h 743059"/>
                <a:gd name="connsiteX2" fmla="*/ 7448734 w 7448734"/>
                <a:gd name="connsiteY2" fmla="*/ 283071 h 743059"/>
                <a:gd name="connsiteX3" fmla="*/ 7448734 w 7448734"/>
                <a:gd name="connsiteY3" fmla="*/ 283151 h 743059"/>
                <a:gd name="connsiteX4" fmla="*/ 7448734 w 7448734"/>
                <a:gd name="connsiteY4" fmla="*/ 743059 h 743059"/>
                <a:gd name="connsiteX5" fmla="*/ 0 w 7448734"/>
                <a:gd name="connsiteY5" fmla="*/ 743059 h 743059"/>
                <a:gd name="connsiteX6" fmla="*/ 0 w 7448734"/>
                <a:gd name="connsiteY6" fmla="*/ 283071 h 743059"/>
                <a:gd name="connsiteX7" fmla="*/ 8663 w 7448734"/>
                <a:gd name="connsiteY7" fmla="*/ 283071 h 74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8734" h="743059">
                  <a:moveTo>
                    <a:pt x="3728173" y="0"/>
                  </a:moveTo>
                  <a:lnTo>
                    <a:pt x="7447683" y="283071"/>
                  </a:lnTo>
                  <a:lnTo>
                    <a:pt x="7448734" y="283071"/>
                  </a:lnTo>
                  <a:lnTo>
                    <a:pt x="7448734" y="283151"/>
                  </a:lnTo>
                  <a:lnTo>
                    <a:pt x="7448734" y="743059"/>
                  </a:lnTo>
                  <a:lnTo>
                    <a:pt x="0" y="743059"/>
                  </a:lnTo>
                  <a:lnTo>
                    <a:pt x="0" y="283071"/>
                  </a:lnTo>
                  <a:lnTo>
                    <a:pt x="8663" y="283071"/>
                  </a:lnTo>
                  <a:close/>
                </a:path>
              </a:pathLst>
            </a:cu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sz="825" b="1" dirty="0">
                  <a:solidFill>
                    <a:srgbClr val="000000"/>
                  </a:solidFill>
                  <a:latin typeface="Bernina Sans" pitchFamily="2" charset="77"/>
                </a:rPr>
                <a:t>Software Intelligence Platform</a:t>
              </a:r>
            </a:p>
          </p:txBody>
        </p:sp>
      </p:grpSp>
    </p:spTree>
    <p:extLst>
      <p:ext uri="{BB962C8B-B14F-4D97-AF65-F5344CB8AC3E}">
        <p14:creationId xmlns:p14="http://schemas.microsoft.com/office/powerpoint/2010/main" val="55302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generated with very high confidence">
            <a:extLst>
              <a:ext uri="{FF2B5EF4-FFF2-40B4-BE49-F238E27FC236}">
                <a16:creationId xmlns:a16="http://schemas.microsoft.com/office/drawing/2014/main" xmlns="" id="{DEA8ED1D-F794-4BB5-9E35-823AC495C7D1}"/>
              </a:ext>
            </a:extLst>
          </p:cNvPr>
          <p:cNvPicPr>
            <a:picLocks noChangeAspect="1"/>
          </p:cNvPicPr>
          <p:nvPr/>
        </p:nvPicPr>
        <p:blipFill>
          <a:blip r:embed="rId3"/>
          <a:stretch>
            <a:fillRect/>
          </a:stretch>
        </p:blipFill>
        <p:spPr>
          <a:xfrm>
            <a:off x="0" y="736092"/>
            <a:ext cx="9144000" cy="4407408"/>
          </a:xfrm>
          <a:prstGeom prst="rect">
            <a:avLst/>
          </a:prstGeom>
        </p:spPr>
      </p:pic>
      <p:sp>
        <p:nvSpPr>
          <p:cNvPr id="2" name="Title 1"/>
          <p:cNvSpPr>
            <a:spLocks noGrp="1"/>
          </p:cNvSpPr>
          <p:nvPr>
            <p:ph type="title"/>
          </p:nvPr>
        </p:nvSpPr>
        <p:spPr/>
        <p:txBody>
          <a:bodyPr/>
          <a:lstStyle/>
          <a:p>
            <a:r>
              <a:rPr lang="en-US" dirty="0"/>
              <a:t>Dynatrace - Software intelligence built for the enterprise cloud</a:t>
            </a:r>
          </a:p>
        </p:txBody>
      </p:sp>
      <p:pic>
        <p:nvPicPr>
          <p:cNvPr id="1034" name="Picture 10" descr="https://styles.lab.dynatrace.org/assets/resources/icons/png/gray/icons_technologies_001_IBM_DB2.png">
            <a:extLst>
              <a:ext uri="{FF2B5EF4-FFF2-40B4-BE49-F238E27FC236}">
                <a16:creationId xmlns:a16="http://schemas.microsoft.com/office/drawing/2014/main" xmlns="" id="{06544CC8-926F-4355-B5DD-F97D750BF9E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95966" y="7355909"/>
            <a:ext cx="34289" cy="3428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xmlns="" id="{8BBBE5B5-E441-49BB-8639-D48D18D28BA7}"/>
              </a:ext>
            </a:extLst>
          </p:cNvPr>
          <p:cNvGrpSpPr/>
          <p:nvPr/>
        </p:nvGrpSpPr>
        <p:grpSpPr>
          <a:xfrm>
            <a:off x="2343150" y="1256910"/>
            <a:ext cx="4457700" cy="3304459"/>
            <a:chOff x="3208902" y="1622716"/>
            <a:chExt cx="5943600" cy="4405945"/>
          </a:xfrm>
          <a:effectLst/>
        </p:grpSpPr>
        <p:sp>
          <p:nvSpPr>
            <p:cNvPr id="152" name="Rectangle 151">
              <a:extLst>
                <a:ext uri="{FF2B5EF4-FFF2-40B4-BE49-F238E27FC236}">
                  <a16:creationId xmlns:a16="http://schemas.microsoft.com/office/drawing/2014/main" xmlns="" id="{E572FADF-76EA-4DEF-B758-9B9B814FB5B1}"/>
                </a:ext>
              </a:extLst>
            </p:cNvPr>
            <p:cNvSpPr/>
            <p:nvPr/>
          </p:nvSpPr>
          <p:spPr>
            <a:xfrm>
              <a:off x="3332418" y="5720885"/>
              <a:ext cx="5690715" cy="307776"/>
            </a:xfrm>
            <a:prstGeom prst="rect">
              <a:avLst/>
            </a:prstGeom>
            <a:noFill/>
          </p:spPr>
          <p:txBody>
            <a:bodyPr wrap="square">
              <a:spAutoFit/>
            </a:bodyPr>
            <a:lstStyle/>
            <a:p>
              <a:pPr algn="ctr" fontAlgn="base"/>
              <a:r>
                <a:rPr lang="en-US" sz="900" b="1" dirty="0">
                  <a:solidFill>
                    <a:srgbClr val="FFFFFF"/>
                  </a:solidFill>
                  <a:latin typeface="Bernina Sans" pitchFamily="2" charset="77"/>
                </a:rPr>
                <a:t>All-in-one software intelligence platform.</a:t>
              </a:r>
            </a:p>
          </p:txBody>
        </p:sp>
        <p:grpSp>
          <p:nvGrpSpPr>
            <p:cNvPr id="51" name="Group 50">
              <a:extLst>
                <a:ext uri="{FF2B5EF4-FFF2-40B4-BE49-F238E27FC236}">
                  <a16:creationId xmlns:a16="http://schemas.microsoft.com/office/drawing/2014/main" xmlns="" id="{8B420D56-EB90-4623-905E-97680760F749}"/>
                </a:ext>
              </a:extLst>
            </p:cNvPr>
            <p:cNvGrpSpPr/>
            <p:nvPr/>
          </p:nvGrpSpPr>
          <p:grpSpPr>
            <a:xfrm>
              <a:off x="3208902" y="1622716"/>
              <a:ext cx="5943600" cy="3999885"/>
              <a:chOff x="4700953" y="1847926"/>
              <a:chExt cx="5943600" cy="3999885"/>
            </a:xfrm>
          </p:grpSpPr>
          <p:sp>
            <p:nvSpPr>
              <p:cNvPr id="58" name="Rectangle 57">
                <a:extLst>
                  <a:ext uri="{FF2B5EF4-FFF2-40B4-BE49-F238E27FC236}">
                    <a16:creationId xmlns:a16="http://schemas.microsoft.com/office/drawing/2014/main" xmlns="" id="{AF6319CE-CDC7-403E-9075-5850098C511F}"/>
                  </a:ext>
                </a:extLst>
              </p:cNvPr>
              <p:cNvSpPr/>
              <p:nvPr/>
            </p:nvSpPr>
            <p:spPr>
              <a:xfrm>
                <a:off x="4824469" y="3117493"/>
                <a:ext cx="5690715" cy="731520"/>
              </a:xfrm>
              <a:prstGeom prst="rect">
                <a:avLst/>
              </a:prstGeom>
              <a:solidFill>
                <a:srgbClr val="3D3D3D">
                  <a:alpha val="7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0" numCol="3" rtlCol="0" anchor="ctr"/>
              <a:lstStyle/>
              <a:p>
                <a:pPr>
                  <a:lnSpc>
                    <a:spcPct val="150000"/>
                  </a:lnSpc>
                </a:pPr>
                <a:r>
                  <a:rPr lang="en-US" sz="750" dirty="0">
                    <a:solidFill>
                      <a:srgbClr val="FFFFFF"/>
                    </a:solidFill>
                  </a:rPr>
                  <a:t>Cloud monitoring</a:t>
                </a:r>
              </a:p>
              <a:p>
                <a:pPr>
                  <a:lnSpc>
                    <a:spcPct val="150000"/>
                  </a:lnSpc>
                </a:pPr>
                <a:r>
                  <a:rPr lang="en-US" sz="750" dirty="0">
                    <a:solidFill>
                      <a:srgbClr val="FFFFFF"/>
                    </a:solidFill>
                  </a:rPr>
                  <a:t>Container monitoring</a:t>
                </a:r>
              </a:p>
              <a:p>
                <a:pPr>
                  <a:lnSpc>
                    <a:spcPct val="150000"/>
                  </a:lnSpc>
                </a:pPr>
                <a:r>
                  <a:rPr lang="en-US" sz="750" dirty="0">
                    <a:solidFill>
                      <a:srgbClr val="FFFFFF"/>
                    </a:solidFill>
                  </a:rPr>
                  <a:t>Virtualization monitoring</a:t>
                </a:r>
              </a:p>
              <a:p>
                <a:pPr>
                  <a:lnSpc>
                    <a:spcPct val="150000"/>
                  </a:lnSpc>
                </a:pPr>
                <a:r>
                  <a:rPr lang="en-US" sz="750" dirty="0">
                    <a:solidFill>
                      <a:srgbClr val="FFFFFF"/>
                    </a:solidFill>
                  </a:rPr>
                  <a:t>Server monitoring</a:t>
                </a:r>
              </a:p>
              <a:p>
                <a:pPr>
                  <a:lnSpc>
                    <a:spcPct val="150000"/>
                  </a:lnSpc>
                </a:pPr>
                <a:r>
                  <a:rPr lang="en-US" sz="750" dirty="0">
                    <a:solidFill>
                      <a:srgbClr val="FFFFFF"/>
                    </a:solidFill>
                  </a:rPr>
                  <a:t>Network monitoring</a:t>
                </a:r>
              </a:p>
              <a:p>
                <a:pPr>
                  <a:lnSpc>
                    <a:spcPct val="150000"/>
                  </a:lnSpc>
                </a:pPr>
                <a:r>
                  <a:rPr lang="en-US" sz="750" dirty="0">
                    <a:solidFill>
                      <a:srgbClr val="FFFFFF"/>
                    </a:solidFill>
                  </a:rPr>
                  <a:t>Log monitoring</a:t>
                </a:r>
              </a:p>
            </p:txBody>
          </p:sp>
          <p:sp>
            <p:nvSpPr>
              <p:cNvPr id="59" name="Rectangle 58">
                <a:extLst>
                  <a:ext uri="{FF2B5EF4-FFF2-40B4-BE49-F238E27FC236}">
                    <a16:creationId xmlns:a16="http://schemas.microsoft.com/office/drawing/2014/main" xmlns="" id="{79FA914B-CBEE-4015-BD7D-631B4B01E653}"/>
                  </a:ext>
                </a:extLst>
              </p:cNvPr>
              <p:cNvSpPr/>
              <p:nvPr/>
            </p:nvSpPr>
            <p:spPr>
              <a:xfrm>
                <a:off x="4824469" y="4114511"/>
                <a:ext cx="5690715" cy="731520"/>
              </a:xfrm>
              <a:prstGeom prst="rect">
                <a:avLst/>
              </a:prstGeom>
              <a:solidFill>
                <a:srgbClr val="3D3D3D">
                  <a:alpha val="7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0" numCol="3" rtlCol="0" anchor="ctr"/>
              <a:lstStyle/>
              <a:p>
                <a:pPr>
                  <a:lnSpc>
                    <a:spcPct val="150000"/>
                  </a:lnSpc>
                </a:pPr>
                <a:r>
                  <a:rPr lang="en-US" sz="750" dirty="0">
                    <a:solidFill>
                      <a:srgbClr val="FFFFFF"/>
                    </a:solidFill>
                  </a:rPr>
                  <a:t>Continuous auto-discovery</a:t>
                </a:r>
              </a:p>
              <a:p>
                <a:pPr>
                  <a:lnSpc>
                    <a:spcPct val="150000"/>
                  </a:lnSpc>
                </a:pPr>
                <a:r>
                  <a:rPr lang="en-US" sz="750" dirty="0">
                    <a:solidFill>
                      <a:srgbClr val="FFFFFF"/>
                    </a:solidFill>
                  </a:rPr>
                  <a:t>Automatic topology</a:t>
                </a:r>
              </a:p>
              <a:p>
                <a:pPr>
                  <a:lnSpc>
                    <a:spcPct val="150000"/>
                  </a:lnSpc>
                </a:pPr>
                <a:r>
                  <a:rPr lang="en-US" sz="750" dirty="0">
                    <a:solidFill>
                      <a:srgbClr val="FFFFFF"/>
                    </a:solidFill>
                  </a:rPr>
                  <a:t>Anomaly detection</a:t>
                </a:r>
              </a:p>
              <a:p>
                <a:pPr>
                  <a:lnSpc>
                    <a:spcPct val="150000"/>
                  </a:lnSpc>
                </a:pPr>
                <a:r>
                  <a:rPr lang="en-US" sz="750" dirty="0">
                    <a:solidFill>
                      <a:srgbClr val="FFFFFF"/>
                    </a:solidFill>
                  </a:rPr>
                  <a:t>Root cause analysis</a:t>
                </a:r>
              </a:p>
              <a:p>
                <a:pPr>
                  <a:lnSpc>
                    <a:spcPct val="150000"/>
                  </a:lnSpc>
                </a:pPr>
                <a:r>
                  <a:rPr lang="en-US" sz="750" dirty="0">
                    <a:solidFill>
                      <a:srgbClr val="FFFFFF"/>
                    </a:solidFill>
                  </a:rPr>
                  <a:t>Prediction</a:t>
                </a:r>
              </a:p>
              <a:p>
                <a:pPr>
                  <a:lnSpc>
                    <a:spcPct val="150000"/>
                  </a:lnSpc>
                </a:pPr>
                <a:r>
                  <a:rPr lang="en-US" sz="750" dirty="0">
                    <a:solidFill>
                      <a:srgbClr val="FFFFFF"/>
                    </a:solidFill>
                  </a:rPr>
                  <a:t>Third party data &amp; metrics</a:t>
                </a:r>
              </a:p>
            </p:txBody>
          </p:sp>
          <p:sp>
            <p:nvSpPr>
              <p:cNvPr id="60" name="Rectangle 59">
                <a:extLst>
                  <a:ext uri="{FF2B5EF4-FFF2-40B4-BE49-F238E27FC236}">
                    <a16:creationId xmlns:a16="http://schemas.microsoft.com/office/drawing/2014/main" xmlns="" id="{44FB49FA-DD2D-4CBE-BF34-5EBBD5092996}"/>
                  </a:ext>
                </a:extLst>
              </p:cNvPr>
              <p:cNvSpPr/>
              <p:nvPr/>
            </p:nvSpPr>
            <p:spPr>
              <a:xfrm>
                <a:off x="4824469" y="5116291"/>
                <a:ext cx="5690715" cy="731520"/>
              </a:xfrm>
              <a:prstGeom prst="rect">
                <a:avLst/>
              </a:prstGeom>
              <a:solidFill>
                <a:srgbClr val="3D3D3D">
                  <a:alpha val="73725"/>
                </a:srgbClr>
              </a:solidFill>
              <a:ln>
                <a:noFill/>
              </a:ln>
              <a:effectLst>
                <a:outerShdw blurRad="152400" dist="254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rIns="0" numCol="3" rtlCol="0" anchor="ctr"/>
              <a:lstStyle/>
              <a:p>
                <a:pPr>
                  <a:lnSpc>
                    <a:spcPct val="150000"/>
                  </a:lnSpc>
                </a:pPr>
                <a:r>
                  <a:rPr lang="en-US" sz="750" dirty="0">
                    <a:solidFill>
                      <a:srgbClr val="FFFFFF"/>
                    </a:solidFill>
                  </a:rPr>
                  <a:t>Real user monitoring</a:t>
                </a:r>
              </a:p>
              <a:p>
                <a:pPr>
                  <a:lnSpc>
                    <a:spcPct val="150000"/>
                  </a:lnSpc>
                </a:pPr>
                <a:r>
                  <a:rPr lang="en-US" sz="750" dirty="0">
                    <a:solidFill>
                      <a:srgbClr val="FFFFFF"/>
                    </a:solidFill>
                  </a:rPr>
                  <a:t>Session replay</a:t>
                </a:r>
              </a:p>
              <a:p>
                <a:pPr>
                  <a:lnSpc>
                    <a:spcPct val="150000"/>
                  </a:lnSpc>
                </a:pPr>
                <a:r>
                  <a:rPr lang="en-US" sz="750" dirty="0">
                    <a:solidFill>
                      <a:srgbClr val="FFFFFF"/>
                    </a:solidFill>
                  </a:rPr>
                  <a:t>Mobile app monitoring</a:t>
                </a:r>
              </a:p>
              <a:p>
                <a:pPr>
                  <a:lnSpc>
                    <a:spcPct val="150000"/>
                  </a:lnSpc>
                </a:pPr>
                <a:r>
                  <a:rPr lang="en-US" sz="750" dirty="0">
                    <a:solidFill>
                      <a:srgbClr val="FFFFFF"/>
                    </a:solidFill>
                  </a:rPr>
                  <a:t>Synthetic monitoring</a:t>
                </a:r>
              </a:p>
              <a:p>
                <a:pPr>
                  <a:lnSpc>
                    <a:spcPct val="150000"/>
                  </a:lnSpc>
                </a:pPr>
                <a:r>
                  <a:rPr lang="en-US" sz="750" dirty="0">
                    <a:solidFill>
                      <a:srgbClr val="FFFFFF"/>
                    </a:solidFill>
                  </a:rPr>
                  <a:t>RUM for SaaS vendors</a:t>
                </a:r>
              </a:p>
              <a:p>
                <a:pPr>
                  <a:lnSpc>
                    <a:spcPct val="150000"/>
                  </a:lnSpc>
                </a:pPr>
                <a:r>
                  <a:rPr lang="en-US" sz="750" dirty="0">
                    <a:solidFill>
                      <a:srgbClr val="FFFFFF"/>
                    </a:solidFill>
                  </a:rPr>
                  <a:t>Digital experience insights</a:t>
                </a:r>
              </a:p>
            </p:txBody>
          </p:sp>
          <p:sp>
            <p:nvSpPr>
              <p:cNvPr id="61" name="Rectangle 60">
                <a:extLst>
                  <a:ext uri="{FF2B5EF4-FFF2-40B4-BE49-F238E27FC236}">
                    <a16:creationId xmlns:a16="http://schemas.microsoft.com/office/drawing/2014/main" xmlns="" id="{7E2AA3E3-2479-4241-AB70-54C896F126EA}"/>
                  </a:ext>
                </a:extLst>
              </p:cNvPr>
              <p:cNvSpPr/>
              <p:nvPr/>
            </p:nvSpPr>
            <p:spPr>
              <a:xfrm>
                <a:off x="4824469" y="2122682"/>
                <a:ext cx="5690715" cy="731520"/>
              </a:xfrm>
              <a:prstGeom prst="rect">
                <a:avLst/>
              </a:prstGeom>
              <a:solidFill>
                <a:srgbClr val="3D3D3D">
                  <a:alpha val="7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0" numCol="3" rtlCol="0" anchor="ctr"/>
              <a:lstStyle/>
              <a:p>
                <a:pPr>
                  <a:lnSpc>
                    <a:spcPct val="150000"/>
                  </a:lnSpc>
                </a:pPr>
                <a:r>
                  <a:rPr lang="en-US" sz="750" dirty="0">
                    <a:solidFill>
                      <a:srgbClr val="FFFFFF"/>
                    </a:solidFill>
                  </a:rPr>
                  <a:t>Microservices &amp; containers</a:t>
                </a:r>
              </a:p>
              <a:p>
                <a:pPr>
                  <a:lnSpc>
                    <a:spcPct val="150000"/>
                  </a:lnSpc>
                </a:pPr>
                <a:r>
                  <a:rPr lang="en-US" sz="750" dirty="0">
                    <a:solidFill>
                      <a:srgbClr val="FFFFFF"/>
                    </a:solidFill>
                  </a:rPr>
                  <a:t>Lifecycle analytics</a:t>
                </a:r>
              </a:p>
              <a:p>
                <a:pPr>
                  <a:lnSpc>
                    <a:spcPct val="150000"/>
                  </a:lnSpc>
                </a:pPr>
                <a:r>
                  <a:rPr lang="en-US" sz="750" dirty="0">
                    <a:solidFill>
                      <a:srgbClr val="FFFFFF"/>
                    </a:solidFill>
                  </a:rPr>
                  <a:t>Code-level</a:t>
                </a:r>
              </a:p>
              <a:p>
                <a:pPr>
                  <a:lnSpc>
                    <a:spcPct val="150000"/>
                  </a:lnSpc>
                </a:pPr>
                <a:r>
                  <a:rPr lang="en-US" sz="750" dirty="0">
                    <a:solidFill>
                      <a:srgbClr val="FFFFFF"/>
                    </a:solidFill>
                  </a:rPr>
                  <a:t>Transaction tracing</a:t>
                </a:r>
              </a:p>
              <a:p>
                <a:pPr>
                  <a:lnSpc>
                    <a:spcPct val="150000"/>
                  </a:lnSpc>
                </a:pPr>
                <a:r>
                  <a:rPr lang="en-US" sz="750" dirty="0">
                    <a:solidFill>
                      <a:srgbClr val="FFFFFF"/>
                    </a:solidFill>
                  </a:rPr>
                  <a:t>Database monitoring</a:t>
                </a:r>
              </a:p>
              <a:p>
                <a:pPr>
                  <a:lnSpc>
                    <a:spcPct val="150000"/>
                  </a:lnSpc>
                </a:pPr>
                <a:r>
                  <a:rPr lang="en-US" sz="750" dirty="0">
                    <a:solidFill>
                      <a:srgbClr val="FFFFFF"/>
                    </a:solidFill>
                  </a:rPr>
                  <a:t>Monolith and mainframe</a:t>
                </a:r>
              </a:p>
            </p:txBody>
          </p:sp>
          <p:sp>
            <p:nvSpPr>
              <p:cNvPr id="62" name="Rectangle: Rounded Corners 61">
                <a:extLst>
                  <a:ext uri="{FF2B5EF4-FFF2-40B4-BE49-F238E27FC236}">
                    <a16:creationId xmlns:a16="http://schemas.microsoft.com/office/drawing/2014/main" xmlns="" id="{3C4B89A6-76E6-4CB5-B3EF-51FB3FD125EB}"/>
                  </a:ext>
                </a:extLst>
              </p:cNvPr>
              <p:cNvSpPr/>
              <p:nvPr/>
            </p:nvSpPr>
            <p:spPr>
              <a:xfrm>
                <a:off x="4700953" y="1847926"/>
                <a:ext cx="5943600" cy="274320"/>
              </a:xfrm>
              <a:prstGeom prst="roundRect">
                <a:avLst>
                  <a:gd name="adj" fmla="val 47917"/>
                </a:avLst>
              </a:prstGeom>
              <a:gradFill flip="none" rotWithShape="1">
                <a:gsLst>
                  <a:gs pos="0">
                    <a:srgbClr val="2583EE"/>
                  </a:gs>
                  <a:gs pos="100000">
                    <a:srgbClr val="712F90"/>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FFFFFF"/>
                    </a:solidFill>
                  </a:rPr>
                  <a:t>           Application performance management</a:t>
                </a:r>
              </a:p>
            </p:txBody>
          </p:sp>
          <p:pic>
            <p:nvPicPr>
              <p:cNvPr id="63" name="Graphic 62">
                <a:extLst>
                  <a:ext uri="{FF2B5EF4-FFF2-40B4-BE49-F238E27FC236}">
                    <a16:creationId xmlns:a16="http://schemas.microsoft.com/office/drawing/2014/main" xmlns="" id="{63B44213-CB53-4E52-A806-2C1F3D22CB7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4805859" y="1893646"/>
                <a:ext cx="182880" cy="182880"/>
              </a:xfrm>
              <a:prstGeom prst="rect">
                <a:avLst/>
              </a:prstGeom>
            </p:spPr>
          </p:pic>
          <p:sp>
            <p:nvSpPr>
              <p:cNvPr id="66" name="Rectangle: Rounded Corners 65">
                <a:extLst>
                  <a:ext uri="{FF2B5EF4-FFF2-40B4-BE49-F238E27FC236}">
                    <a16:creationId xmlns:a16="http://schemas.microsoft.com/office/drawing/2014/main" xmlns="" id="{15F1013B-A769-4360-9D26-7708CF01221C}"/>
                  </a:ext>
                </a:extLst>
              </p:cNvPr>
              <p:cNvSpPr/>
              <p:nvPr/>
            </p:nvSpPr>
            <p:spPr>
              <a:xfrm>
                <a:off x="4700953" y="2848049"/>
                <a:ext cx="5943600" cy="274320"/>
              </a:xfrm>
              <a:prstGeom prst="roundRect">
                <a:avLst>
                  <a:gd name="adj" fmla="val 50000"/>
                </a:avLst>
              </a:prstGeom>
              <a:gradFill flip="none" rotWithShape="1">
                <a:gsLst>
                  <a:gs pos="0">
                    <a:srgbClr val="2583EE"/>
                  </a:gs>
                  <a:gs pos="100000">
                    <a:srgbClr val="712F90"/>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FFFFFF"/>
                    </a:solidFill>
                  </a:rPr>
                  <a:t>           Cloud infrastructure monitoring</a:t>
                </a:r>
              </a:p>
            </p:txBody>
          </p:sp>
          <p:pic>
            <p:nvPicPr>
              <p:cNvPr id="67" name="Graphic 66">
                <a:extLst>
                  <a:ext uri="{FF2B5EF4-FFF2-40B4-BE49-F238E27FC236}">
                    <a16:creationId xmlns:a16="http://schemas.microsoft.com/office/drawing/2014/main" xmlns="" id="{B65AB4E1-B604-4E07-8FDA-BF9C9BC528F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4803080" y="2893769"/>
                <a:ext cx="182880" cy="182880"/>
              </a:xfrm>
              <a:prstGeom prst="rect">
                <a:avLst/>
              </a:prstGeom>
            </p:spPr>
          </p:pic>
          <p:sp>
            <p:nvSpPr>
              <p:cNvPr id="68" name="Rectangle: Rounded Corners 67">
                <a:extLst>
                  <a:ext uri="{FF2B5EF4-FFF2-40B4-BE49-F238E27FC236}">
                    <a16:creationId xmlns:a16="http://schemas.microsoft.com/office/drawing/2014/main" xmlns="" id="{1C3A99F1-CAC2-4FFA-8331-E088C7E5FDB2}"/>
                  </a:ext>
                </a:extLst>
              </p:cNvPr>
              <p:cNvSpPr/>
              <p:nvPr/>
            </p:nvSpPr>
            <p:spPr>
              <a:xfrm>
                <a:off x="4700953" y="3841822"/>
                <a:ext cx="5943600" cy="274320"/>
              </a:xfrm>
              <a:prstGeom prst="roundRect">
                <a:avLst>
                  <a:gd name="adj" fmla="val 50000"/>
                </a:avLst>
              </a:prstGeom>
              <a:gradFill flip="none" rotWithShape="1">
                <a:gsLst>
                  <a:gs pos="0">
                    <a:srgbClr val="2583EE"/>
                  </a:gs>
                  <a:gs pos="100000">
                    <a:srgbClr val="712F90"/>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FFFFFF"/>
                    </a:solidFill>
                  </a:rPr>
                  <a:t>           AIOps</a:t>
                </a:r>
              </a:p>
            </p:txBody>
          </p:sp>
          <p:pic>
            <p:nvPicPr>
              <p:cNvPr id="69" name="Graphic 68">
                <a:extLst>
                  <a:ext uri="{FF2B5EF4-FFF2-40B4-BE49-F238E27FC236}">
                    <a16:creationId xmlns:a16="http://schemas.microsoft.com/office/drawing/2014/main" xmlns="" id="{19981C7D-7D7D-4BE8-B97C-8167066460D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4808636" y="3887542"/>
                <a:ext cx="182880" cy="182880"/>
              </a:xfrm>
              <a:prstGeom prst="rect">
                <a:avLst/>
              </a:prstGeom>
            </p:spPr>
          </p:pic>
          <p:sp>
            <p:nvSpPr>
              <p:cNvPr id="70" name="Rectangle: Rounded Corners 69">
                <a:extLst>
                  <a:ext uri="{FF2B5EF4-FFF2-40B4-BE49-F238E27FC236}">
                    <a16:creationId xmlns:a16="http://schemas.microsoft.com/office/drawing/2014/main" xmlns="" id="{25F6A89F-00A6-482E-B53D-7A6D492DB81E}"/>
                  </a:ext>
                </a:extLst>
              </p:cNvPr>
              <p:cNvSpPr/>
              <p:nvPr/>
            </p:nvSpPr>
            <p:spPr>
              <a:xfrm>
                <a:off x="4700953" y="4843602"/>
                <a:ext cx="5943600" cy="274320"/>
              </a:xfrm>
              <a:prstGeom prst="roundRect">
                <a:avLst>
                  <a:gd name="adj" fmla="val 50000"/>
                </a:avLst>
              </a:prstGeom>
              <a:gradFill flip="none" rotWithShape="1">
                <a:gsLst>
                  <a:gs pos="0">
                    <a:srgbClr val="2583EE"/>
                  </a:gs>
                  <a:gs pos="100000">
                    <a:srgbClr val="712F90"/>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FFFFFF"/>
                    </a:solidFill>
                  </a:rPr>
                  <a:t>           Digital experience management</a:t>
                </a:r>
              </a:p>
            </p:txBody>
          </p:sp>
          <p:pic>
            <p:nvPicPr>
              <p:cNvPr id="72" name="Graphic 71">
                <a:extLst>
                  <a:ext uri="{FF2B5EF4-FFF2-40B4-BE49-F238E27FC236}">
                    <a16:creationId xmlns:a16="http://schemas.microsoft.com/office/drawing/2014/main" xmlns="" id="{FB29DD24-9AC6-4313-B3E8-FD32F27B9775}"/>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4803080" y="4889322"/>
                <a:ext cx="182880" cy="182880"/>
              </a:xfrm>
              <a:prstGeom prst="rect">
                <a:avLst/>
              </a:prstGeom>
            </p:spPr>
          </p:pic>
        </p:grpSp>
      </p:grpSp>
    </p:spTree>
    <p:extLst>
      <p:ext uri="{BB962C8B-B14F-4D97-AF65-F5344CB8AC3E}">
        <p14:creationId xmlns:p14="http://schemas.microsoft.com/office/powerpoint/2010/main" val="348787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CC93CA9-E00F-4DC5-8265-11DDCFA34B9D}"/>
              </a:ext>
            </a:extLst>
          </p:cNvPr>
          <p:cNvSpPr txBox="1"/>
          <p:nvPr/>
        </p:nvSpPr>
        <p:spPr>
          <a:xfrm>
            <a:off x="1986954" y="2400734"/>
            <a:ext cx="548432" cy="1557309"/>
          </a:xfrm>
          <a:prstGeom prst="roundRect">
            <a:avLst>
              <a:gd name="adj" fmla="val 16268"/>
            </a:avLst>
          </a:prstGeom>
          <a:solidFill>
            <a:schemeClr val="bg1">
              <a:lumMod val="50000"/>
              <a:alpha val="11000"/>
            </a:schemeClr>
          </a:solidFill>
          <a:ln w="28575">
            <a:noFill/>
          </a:ln>
        </p:spPr>
        <p:txBody>
          <a:bodyPr wrap="none" lIns="34290" rIns="34290" rtlCol="0" anchor="ctr" anchorCtr="0">
            <a:noAutofit/>
          </a:bodyPr>
          <a:lstStyle/>
          <a:p>
            <a:pPr>
              <a:spcAft>
                <a:spcPts val="450"/>
              </a:spcAft>
            </a:pPr>
            <a:r>
              <a:rPr lang="en-US" sz="788" dirty="0">
                <a:solidFill>
                  <a:srgbClr val="FFFFFF">
                    <a:lumMod val="75000"/>
                  </a:srgbClr>
                </a:solidFill>
                <a:effectLst>
                  <a:glow>
                    <a:srgbClr val="6D6D6D">
                      <a:alpha val="60000"/>
                    </a:srgbClr>
                  </a:glow>
                </a:effectLst>
              </a:rPr>
              <a:t>Users</a:t>
            </a:r>
          </a:p>
          <a:p>
            <a:pPr>
              <a:spcAft>
                <a:spcPts val="450"/>
              </a:spcAft>
            </a:pPr>
            <a:r>
              <a:rPr lang="en-US" sz="788" dirty="0">
                <a:solidFill>
                  <a:srgbClr val="FFFFFF">
                    <a:lumMod val="75000"/>
                  </a:srgbClr>
                </a:solidFill>
                <a:effectLst>
                  <a:glow>
                    <a:srgbClr val="6D6D6D">
                      <a:alpha val="60000"/>
                    </a:srgbClr>
                  </a:glow>
                </a:effectLst>
              </a:rPr>
              <a:t>Apps</a:t>
            </a:r>
          </a:p>
          <a:p>
            <a:pPr>
              <a:spcAft>
                <a:spcPts val="450"/>
              </a:spcAft>
            </a:pPr>
            <a:r>
              <a:rPr lang="en-US" sz="788" dirty="0">
                <a:solidFill>
                  <a:srgbClr val="FFFFFF">
                    <a:lumMod val="75000"/>
                  </a:srgbClr>
                </a:solidFill>
                <a:effectLst>
                  <a:glow>
                    <a:srgbClr val="6D6D6D">
                      <a:alpha val="60000"/>
                    </a:srgbClr>
                  </a:glow>
                </a:effectLst>
              </a:rPr>
              <a:t>Services</a:t>
            </a:r>
          </a:p>
          <a:p>
            <a:pPr>
              <a:spcAft>
                <a:spcPts val="450"/>
              </a:spcAft>
            </a:pPr>
            <a:r>
              <a:rPr lang="en-US" sz="788" dirty="0">
                <a:solidFill>
                  <a:srgbClr val="FFFFFF">
                    <a:lumMod val="75000"/>
                  </a:srgbClr>
                </a:solidFill>
                <a:effectLst>
                  <a:glow>
                    <a:srgbClr val="6D6D6D">
                      <a:alpha val="60000"/>
                    </a:srgbClr>
                  </a:glow>
                </a:effectLst>
              </a:rPr>
              <a:t>Code</a:t>
            </a:r>
          </a:p>
          <a:p>
            <a:pPr>
              <a:spcAft>
                <a:spcPts val="450"/>
              </a:spcAft>
            </a:pPr>
            <a:r>
              <a:rPr lang="en-US" sz="788" dirty="0">
                <a:solidFill>
                  <a:srgbClr val="FFFFFF">
                    <a:lumMod val="75000"/>
                  </a:srgbClr>
                </a:solidFill>
                <a:effectLst>
                  <a:glow>
                    <a:srgbClr val="6D6D6D">
                      <a:alpha val="60000"/>
                    </a:srgbClr>
                  </a:glow>
                </a:effectLst>
              </a:rPr>
              <a:t>Server</a:t>
            </a:r>
          </a:p>
          <a:p>
            <a:pPr>
              <a:spcAft>
                <a:spcPts val="450"/>
              </a:spcAft>
            </a:pPr>
            <a:r>
              <a:rPr lang="en-US" sz="788" dirty="0">
                <a:solidFill>
                  <a:srgbClr val="FFFFFF">
                    <a:lumMod val="75000"/>
                  </a:srgbClr>
                </a:solidFill>
                <a:effectLst>
                  <a:glow>
                    <a:srgbClr val="6D6D6D">
                      <a:alpha val="60000"/>
                    </a:srgbClr>
                  </a:glow>
                </a:effectLst>
              </a:rPr>
              <a:t>Logs</a:t>
            </a:r>
          </a:p>
          <a:p>
            <a:pPr>
              <a:spcAft>
                <a:spcPts val="450"/>
              </a:spcAft>
            </a:pPr>
            <a:r>
              <a:rPr lang="en-US" sz="788" dirty="0">
                <a:solidFill>
                  <a:srgbClr val="FFFFFF">
                    <a:lumMod val="75000"/>
                  </a:srgbClr>
                </a:solidFill>
                <a:effectLst>
                  <a:glow>
                    <a:srgbClr val="6D6D6D">
                      <a:alpha val="60000"/>
                    </a:srgbClr>
                  </a:glow>
                </a:effectLst>
              </a:rPr>
              <a:t>Network</a:t>
            </a:r>
          </a:p>
          <a:p>
            <a:pPr>
              <a:spcAft>
                <a:spcPts val="450"/>
              </a:spcAft>
            </a:pPr>
            <a:r>
              <a:rPr lang="en-US" sz="788" dirty="0">
                <a:solidFill>
                  <a:srgbClr val="FFFFFF">
                    <a:lumMod val="75000"/>
                  </a:srgbClr>
                </a:solidFill>
                <a:effectLst>
                  <a:glow>
                    <a:srgbClr val="6D6D6D">
                      <a:alpha val="60000"/>
                    </a:srgbClr>
                  </a:glow>
                </a:effectLst>
              </a:rPr>
              <a:t>Custom</a:t>
            </a:r>
          </a:p>
        </p:txBody>
      </p:sp>
      <p:pic>
        <p:nvPicPr>
          <p:cNvPr id="76" name="Graphic 75">
            <a:extLst>
              <a:ext uri="{FF2B5EF4-FFF2-40B4-BE49-F238E27FC236}">
                <a16:creationId xmlns:a16="http://schemas.microsoft.com/office/drawing/2014/main" xmlns="" id="{9C99A9DA-934C-4493-9EA9-712248F17EC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4957" y="3476411"/>
            <a:ext cx="1371600" cy="481631"/>
          </a:xfrm>
          <a:prstGeom prst="rect">
            <a:avLst/>
          </a:prstGeom>
        </p:spPr>
      </p:pic>
      <p:pic>
        <p:nvPicPr>
          <p:cNvPr id="77" name="Graphic 76">
            <a:extLst>
              <a:ext uri="{FF2B5EF4-FFF2-40B4-BE49-F238E27FC236}">
                <a16:creationId xmlns:a16="http://schemas.microsoft.com/office/drawing/2014/main" xmlns="" id="{1F2BD684-4DA9-4B4A-91B8-8ACC33D6358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0195" y="2931889"/>
            <a:ext cx="1371600" cy="481631"/>
          </a:xfrm>
          <a:prstGeom prst="rect">
            <a:avLst/>
          </a:prstGeom>
        </p:spPr>
      </p:pic>
      <p:pic>
        <p:nvPicPr>
          <p:cNvPr id="80" name="Graphic 79">
            <a:extLst>
              <a:ext uri="{FF2B5EF4-FFF2-40B4-BE49-F238E27FC236}">
                <a16:creationId xmlns:a16="http://schemas.microsoft.com/office/drawing/2014/main" xmlns="" id="{48B402C8-B178-425F-92A6-4C8FEFA02A3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4958" y="2400733"/>
            <a:ext cx="1371600" cy="481631"/>
          </a:xfrm>
          <a:prstGeom prst="rect">
            <a:avLst/>
          </a:prstGeom>
        </p:spPr>
      </p:pic>
      <p:pic>
        <p:nvPicPr>
          <p:cNvPr id="81" name="Graphic 80">
            <a:extLst>
              <a:ext uri="{FF2B5EF4-FFF2-40B4-BE49-F238E27FC236}">
                <a16:creationId xmlns:a16="http://schemas.microsoft.com/office/drawing/2014/main" xmlns="" id="{A53E9A8F-2BB2-44F3-9E66-74EAC4969A2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10195" y="3008198"/>
            <a:ext cx="182896" cy="333515"/>
          </a:xfrm>
          <a:prstGeom prst="rect">
            <a:avLst/>
          </a:prstGeom>
        </p:spPr>
      </p:pic>
      <p:pic>
        <p:nvPicPr>
          <p:cNvPr id="82" name="Graphic 81">
            <a:extLst>
              <a:ext uri="{FF2B5EF4-FFF2-40B4-BE49-F238E27FC236}">
                <a16:creationId xmlns:a16="http://schemas.microsoft.com/office/drawing/2014/main" xmlns="" id="{CBEAC761-FE10-46BE-84B7-A85C00E426C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14958" y="3561453"/>
            <a:ext cx="182896" cy="333515"/>
          </a:xfrm>
          <a:prstGeom prst="rect">
            <a:avLst/>
          </a:prstGeom>
        </p:spPr>
      </p:pic>
      <p:pic>
        <p:nvPicPr>
          <p:cNvPr id="83" name="Graphic 82">
            <a:extLst>
              <a:ext uri="{FF2B5EF4-FFF2-40B4-BE49-F238E27FC236}">
                <a16:creationId xmlns:a16="http://schemas.microsoft.com/office/drawing/2014/main" xmlns="" id="{985D46E8-8718-4266-AB54-98529BF2A72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16770" y="2481373"/>
            <a:ext cx="182896" cy="333515"/>
          </a:xfrm>
          <a:prstGeom prst="rect">
            <a:avLst/>
          </a:prstGeom>
        </p:spPr>
      </p:pic>
      <p:sp>
        <p:nvSpPr>
          <p:cNvPr id="79" name="Freeform: Shape 78">
            <a:extLst>
              <a:ext uri="{FF2B5EF4-FFF2-40B4-BE49-F238E27FC236}">
                <a16:creationId xmlns:a16="http://schemas.microsoft.com/office/drawing/2014/main" xmlns="" id="{F5CF08BE-B3BC-4CA4-922E-169D55FEEF65}"/>
              </a:ext>
            </a:extLst>
          </p:cNvPr>
          <p:cNvSpPr/>
          <p:nvPr/>
        </p:nvSpPr>
        <p:spPr>
          <a:xfrm flipH="1">
            <a:off x="702270" y="1398332"/>
            <a:ext cx="7739462" cy="373284"/>
          </a:xfrm>
          <a:custGeom>
            <a:avLst/>
            <a:gdLst>
              <a:gd name="connsiteX0" fmla="*/ 2481800 w 10319283"/>
              <a:gd name="connsiteY0" fmla="*/ 0 h 497712"/>
              <a:gd name="connsiteX1" fmla="*/ 248856 w 10319283"/>
              <a:gd name="connsiteY1" fmla="*/ 0 h 497712"/>
              <a:gd name="connsiteX2" fmla="*/ 19556 w 10319283"/>
              <a:gd name="connsiteY2" fmla="*/ 151990 h 497712"/>
              <a:gd name="connsiteX3" fmla="*/ 0 w 10319283"/>
              <a:gd name="connsiteY3" fmla="*/ 248856 h 497712"/>
              <a:gd name="connsiteX4" fmla="*/ 19556 w 10319283"/>
              <a:gd name="connsiteY4" fmla="*/ 345721 h 497712"/>
              <a:gd name="connsiteX5" fmla="*/ 248856 w 10319283"/>
              <a:gd name="connsiteY5" fmla="*/ 497711 h 497712"/>
              <a:gd name="connsiteX6" fmla="*/ 2481800 w 10319283"/>
              <a:gd name="connsiteY6" fmla="*/ 497712 h 497712"/>
              <a:gd name="connsiteX7" fmla="*/ 5111625 w 10319283"/>
              <a:gd name="connsiteY7" fmla="*/ 0 h 497712"/>
              <a:gd name="connsiteX8" fmla="*/ 2577833 w 10319283"/>
              <a:gd name="connsiteY8" fmla="*/ 0 h 497712"/>
              <a:gd name="connsiteX9" fmla="*/ 2577833 w 10319283"/>
              <a:gd name="connsiteY9" fmla="*/ 497712 h 497712"/>
              <a:gd name="connsiteX10" fmla="*/ 5111625 w 10319283"/>
              <a:gd name="connsiteY10" fmla="*/ 497712 h 497712"/>
              <a:gd name="connsiteX11" fmla="*/ 7745813 w 10319283"/>
              <a:gd name="connsiteY11" fmla="*/ 0 h 497712"/>
              <a:gd name="connsiteX12" fmla="*/ 5207658 w 10319283"/>
              <a:gd name="connsiteY12" fmla="*/ 0 h 497712"/>
              <a:gd name="connsiteX13" fmla="*/ 5207658 w 10319283"/>
              <a:gd name="connsiteY13" fmla="*/ 497712 h 497712"/>
              <a:gd name="connsiteX14" fmla="*/ 7745813 w 10319283"/>
              <a:gd name="connsiteY14" fmla="*/ 497712 h 497712"/>
              <a:gd name="connsiteX15" fmla="*/ 10070427 w 10319283"/>
              <a:gd name="connsiteY15" fmla="*/ 0 h 497712"/>
              <a:gd name="connsiteX16" fmla="*/ 7841846 w 10319283"/>
              <a:gd name="connsiteY16" fmla="*/ 0 h 497712"/>
              <a:gd name="connsiteX17" fmla="*/ 7841846 w 10319283"/>
              <a:gd name="connsiteY17" fmla="*/ 497712 h 497712"/>
              <a:gd name="connsiteX18" fmla="*/ 10070426 w 10319283"/>
              <a:gd name="connsiteY18" fmla="*/ 497712 h 497712"/>
              <a:gd name="connsiteX19" fmla="*/ 10319282 w 10319283"/>
              <a:gd name="connsiteY19" fmla="*/ 248856 h 497712"/>
              <a:gd name="connsiteX20" fmla="*/ 10319283 w 10319283"/>
              <a:gd name="connsiteY20" fmla="*/ 248856 h 497712"/>
              <a:gd name="connsiteX21" fmla="*/ 10070427 w 10319283"/>
              <a:gd name="connsiteY21" fmla="*/ 0 h 49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19283" h="497712">
                <a:moveTo>
                  <a:pt x="2481800" y="0"/>
                </a:moveTo>
                <a:lnTo>
                  <a:pt x="248856" y="0"/>
                </a:lnTo>
                <a:cubicBezTo>
                  <a:pt x="145777" y="0"/>
                  <a:pt x="57335" y="62672"/>
                  <a:pt x="19556" y="151990"/>
                </a:cubicBezTo>
                <a:lnTo>
                  <a:pt x="0" y="248856"/>
                </a:lnTo>
                <a:lnTo>
                  <a:pt x="19556" y="345721"/>
                </a:lnTo>
                <a:cubicBezTo>
                  <a:pt x="57335" y="435039"/>
                  <a:pt x="145777" y="497711"/>
                  <a:pt x="248856" y="497711"/>
                </a:cubicBezTo>
                <a:lnTo>
                  <a:pt x="2481800" y="497712"/>
                </a:lnTo>
                <a:close/>
                <a:moveTo>
                  <a:pt x="5111625" y="0"/>
                </a:moveTo>
                <a:lnTo>
                  <a:pt x="2577833" y="0"/>
                </a:lnTo>
                <a:lnTo>
                  <a:pt x="2577833" y="497712"/>
                </a:lnTo>
                <a:lnTo>
                  <a:pt x="5111625" y="497712"/>
                </a:lnTo>
                <a:close/>
                <a:moveTo>
                  <a:pt x="7745813" y="0"/>
                </a:moveTo>
                <a:lnTo>
                  <a:pt x="5207658" y="0"/>
                </a:lnTo>
                <a:lnTo>
                  <a:pt x="5207658" y="497712"/>
                </a:lnTo>
                <a:lnTo>
                  <a:pt x="7745813" y="497712"/>
                </a:lnTo>
                <a:close/>
                <a:moveTo>
                  <a:pt x="10070427" y="0"/>
                </a:moveTo>
                <a:lnTo>
                  <a:pt x="7841846" y="0"/>
                </a:lnTo>
                <a:lnTo>
                  <a:pt x="7841846" y="497712"/>
                </a:lnTo>
                <a:lnTo>
                  <a:pt x="10070426" y="497712"/>
                </a:lnTo>
                <a:cubicBezTo>
                  <a:pt x="10207865" y="497712"/>
                  <a:pt x="10319282" y="386295"/>
                  <a:pt x="10319282" y="248856"/>
                </a:cubicBezTo>
                <a:lnTo>
                  <a:pt x="10319283" y="248856"/>
                </a:lnTo>
                <a:cubicBezTo>
                  <a:pt x="10319283" y="111417"/>
                  <a:pt x="10207866" y="0"/>
                  <a:pt x="10070427" y="0"/>
                </a:cubicBezTo>
                <a:close/>
              </a:path>
            </a:pathLst>
          </a:cu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rgbClr val="FFFFFF"/>
              </a:solidFill>
            </a:endParaRPr>
          </a:p>
        </p:txBody>
      </p:sp>
      <p:sp>
        <p:nvSpPr>
          <p:cNvPr id="35" name="TextBox 34"/>
          <p:cNvSpPr txBox="1"/>
          <p:nvPr/>
        </p:nvSpPr>
        <p:spPr>
          <a:xfrm>
            <a:off x="2639442" y="1440548"/>
            <a:ext cx="1893274" cy="274320"/>
          </a:xfrm>
          <a:prstGeom prst="rect">
            <a:avLst/>
          </a:prstGeom>
          <a:noFill/>
        </p:spPr>
        <p:txBody>
          <a:bodyPr wrap="none" lIns="0" tIns="0" rIns="0" bIns="0" rtlCol="0" anchor="ctr" anchorCtr="0">
            <a:normAutofit/>
          </a:bodyPr>
          <a:lstStyle/>
          <a:p>
            <a:pPr algn="ctr">
              <a:lnSpc>
                <a:spcPct val="120000"/>
              </a:lnSpc>
            </a:pPr>
            <a:r>
              <a:rPr lang="en-US" sz="1200" dirty="0">
                <a:solidFill>
                  <a:srgbClr val="FFFFFF"/>
                </a:solidFill>
                <a:latin typeface="Bernina Sans" pitchFamily="50" charset="0"/>
                <a:ea typeface="Calibri Light" charset="0"/>
                <a:cs typeface="Calibri Light" charset="0"/>
              </a:rPr>
              <a:t>Mapped end-to-end</a:t>
            </a:r>
          </a:p>
        </p:txBody>
      </p:sp>
      <p:sp>
        <p:nvSpPr>
          <p:cNvPr id="2" name="Title 1"/>
          <p:cNvSpPr>
            <a:spLocks noGrp="1"/>
          </p:cNvSpPr>
          <p:nvPr>
            <p:ph type="title"/>
          </p:nvPr>
        </p:nvSpPr>
        <p:spPr/>
        <p:txBody>
          <a:bodyPr/>
          <a:lstStyle/>
          <a:p>
            <a:r>
              <a:rPr lang="en-AU" dirty="0"/>
              <a:t>Better data makes Dynatrace A.I. (Davis) and massive automation possible</a:t>
            </a:r>
            <a:endParaRPr lang="en-US" dirty="0">
              <a:latin typeface="Bernina Sans Condensed Exbold" panose="02000000000000000000" pitchFamily="50" charset="0"/>
            </a:endParaRPr>
          </a:p>
        </p:txBody>
      </p:sp>
      <p:sp>
        <p:nvSpPr>
          <p:cNvPr id="43" name="TextBox 42"/>
          <p:cNvSpPr txBox="1"/>
          <p:nvPr/>
        </p:nvSpPr>
        <p:spPr>
          <a:xfrm>
            <a:off x="6580382" y="1440548"/>
            <a:ext cx="1861349" cy="274320"/>
          </a:xfrm>
          <a:prstGeom prst="rect">
            <a:avLst/>
          </a:prstGeom>
          <a:noFill/>
        </p:spPr>
        <p:txBody>
          <a:bodyPr wrap="none" lIns="0" tIns="0" rIns="0" bIns="0" rtlCol="0" anchor="ctr" anchorCtr="0">
            <a:normAutofit/>
          </a:bodyPr>
          <a:lstStyle/>
          <a:p>
            <a:pPr algn="ctr">
              <a:lnSpc>
                <a:spcPct val="120000"/>
              </a:lnSpc>
            </a:pPr>
            <a:r>
              <a:rPr lang="en-US" sz="1200" dirty="0">
                <a:solidFill>
                  <a:srgbClr val="FFFFFF"/>
                </a:solidFill>
                <a:latin typeface="Bernina Sans" pitchFamily="50" charset="0"/>
                <a:ea typeface="Calibri Light" charset="0"/>
                <a:cs typeface="Calibri Light" charset="0"/>
              </a:rPr>
              <a:t>Answers + Action</a:t>
            </a:r>
          </a:p>
        </p:txBody>
      </p:sp>
      <p:sp>
        <p:nvSpPr>
          <p:cNvPr id="3" name="Rectangle 2"/>
          <p:cNvSpPr/>
          <p:nvPr/>
        </p:nvSpPr>
        <p:spPr>
          <a:xfrm>
            <a:off x="329126" y="2888787"/>
            <a:ext cx="337015" cy="570029"/>
          </a:xfrm>
          <a:prstGeom prst="rect">
            <a:avLst/>
          </a:prstGeom>
        </p:spPr>
        <p:txBody>
          <a:bodyPr vert="vert270" wrap="none">
            <a:spAutoFit/>
          </a:bodyPr>
          <a:lstStyle/>
          <a:p>
            <a:pPr algn="ctr">
              <a:lnSpc>
                <a:spcPct val="120000"/>
              </a:lnSpc>
            </a:pPr>
            <a:r>
              <a:rPr lang="en-US" sz="825" dirty="0">
                <a:solidFill>
                  <a:srgbClr val="FFFFFF"/>
                </a:solidFill>
                <a:ea typeface="Calibri Light" charset="0"/>
                <a:cs typeface="Calibri Light" charset="0"/>
              </a:rPr>
              <a:t>OneAgent</a:t>
            </a:r>
          </a:p>
        </p:txBody>
      </p:sp>
      <p:sp>
        <p:nvSpPr>
          <p:cNvPr id="37" name="TextBox 36"/>
          <p:cNvSpPr txBox="1"/>
          <p:nvPr/>
        </p:nvSpPr>
        <p:spPr>
          <a:xfrm>
            <a:off x="4608013" y="1440548"/>
            <a:ext cx="1900343" cy="274320"/>
          </a:xfrm>
          <a:prstGeom prst="rect">
            <a:avLst/>
          </a:prstGeom>
          <a:noFill/>
        </p:spPr>
        <p:txBody>
          <a:bodyPr wrap="none" lIns="0" tIns="0" rIns="0" bIns="0" rtlCol="0" anchor="ctr" anchorCtr="0">
            <a:normAutofit/>
          </a:bodyPr>
          <a:lstStyle/>
          <a:p>
            <a:pPr algn="ctr">
              <a:lnSpc>
                <a:spcPct val="120000"/>
              </a:lnSpc>
            </a:pPr>
            <a:r>
              <a:rPr lang="en-US" sz="1200" dirty="0">
                <a:solidFill>
                  <a:srgbClr val="FFFFFF"/>
                </a:solidFill>
                <a:latin typeface="Bernina Sans" pitchFamily="50" charset="0"/>
                <a:ea typeface="Calibri Light" charset="0"/>
                <a:cs typeface="Calibri Light" charset="0"/>
              </a:rPr>
              <a:t>Deterministic AI</a:t>
            </a:r>
          </a:p>
        </p:txBody>
      </p:sp>
      <p:sp>
        <p:nvSpPr>
          <p:cNvPr id="59" name="TextBox 58">
            <a:extLst>
              <a:ext uri="{FF2B5EF4-FFF2-40B4-BE49-F238E27FC236}">
                <a16:creationId xmlns:a16="http://schemas.microsoft.com/office/drawing/2014/main" xmlns="" id="{1573D03D-2B2C-45AF-A054-625D49087E39}"/>
              </a:ext>
            </a:extLst>
          </p:cNvPr>
          <p:cNvSpPr txBox="1"/>
          <p:nvPr/>
        </p:nvSpPr>
        <p:spPr>
          <a:xfrm>
            <a:off x="702269" y="1440548"/>
            <a:ext cx="1858077" cy="274320"/>
          </a:xfrm>
          <a:prstGeom prst="rect">
            <a:avLst/>
          </a:prstGeom>
          <a:noFill/>
        </p:spPr>
        <p:txBody>
          <a:bodyPr wrap="none" lIns="0" tIns="0" rIns="0" bIns="0" rtlCol="0" anchor="ctr" anchorCtr="0">
            <a:normAutofit/>
          </a:bodyPr>
          <a:lstStyle/>
          <a:p>
            <a:pPr algn="ctr">
              <a:lnSpc>
                <a:spcPct val="120000"/>
              </a:lnSpc>
            </a:pPr>
            <a:r>
              <a:rPr lang="en-US" sz="1200" dirty="0">
                <a:solidFill>
                  <a:srgbClr val="FFFFFF"/>
                </a:solidFill>
                <a:latin typeface="Bernina Sans" pitchFamily="50" charset="0"/>
                <a:ea typeface="Calibri Light" charset="0"/>
                <a:cs typeface="Calibri Light" charset="0"/>
              </a:rPr>
              <a:t>High fidelity data</a:t>
            </a:r>
          </a:p>
        </p:txBody>
      </p:sp>
      <p:grpSp>
        <p:nvGrpSpPr>
          <p:cNvPr id="25" name="Group 24">
            <a:extLst>
              <a:ext uri="{FF2B5EF4-FFF2-40B4-BE49-F238E27FC236}">
                <a16:creationId xmlns:a16="http://schemas.microsoft.com/office/drawing/2014/main" xmlns="" id="{B78F54AB-1515-7C45-9FF8-C95196BD8A0D}"/>
              </a:ext>
            </a:extLst>
          </p:cNvPr>
          <p:cNvGrpSpPr/>
          <p:nvPr/>
        </p:nvGrpSpPr>
        <p:grpSpPr>
          <a:xfrm>
            <a:off x="6578359" y="2520392"/>
            <a:ext cx="2237627" cy="1306818"/>
            <a:chOff x="8739975" y="3061413"/>
            <a:chExt cx="2983503" cy="1742424"/>
          </a:xfrm>
        </p:grpSpPr>
        <p:sp>
          <p:nvSpPr>
            <p:cNvPr id="9" name="Textplatzhalter 2"/>
            <p:cNvSpPr txBox="1">
              <a:spLocks/>
            </p:cNvSpPr>
            <p:nvPr/>
          </p:nvSpPr>
          <p:spPr>
            <a:xfrm>
              <a:off x="8845375" y="4161351"/>
              <a:ext cx="2111437" cy="2928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975" dirty="0">
                  <a:solidFill>
                    <a:srgbClr val="FFFFFF"/>
                  </a:solidFill>
                  <a:latin typeface="Bernina Sans" pitchFamily="50" charset="0"/>
                </a:rPr>
                <a:t>No alert storms</a:t>
              </a:r>
            </a:p>
          </p:txBody>
        </p:sp>
        <p:sp>
          <p:nvSpPr>
            <p:cNvPr id="39" name="Textplatzhalter 2"/>
            <p:cNvSpPr txBox="1">
              <a:spLocks/>
            </p:cNvSpPr>
            <p:nvPr/>
          </p:nvSpPr>
          <p:spPr>
            <a:xfrm>
              <a:off x="8778394" y="3061413"/>
              <a:ext cx="2911219"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975" dirty="0">
                  <a:solidFill>
                    <a:srgbClr val="FFFFFF"/>
                  </a:solidFill>
                  <a:latin typeface="Bernina Sans" pitchFamily="50" charset="0"/>
                </a:rPr>
                <a:t>Automated problem detection</a:t>
              </a:r>
            </a:p>
          </p:txBody>
        </p:sp>
        <p:sp>
          <p:nvSpPr>
            <p:cNvPr id="40" name="Textplatzhalter 2"/>
            <p:cNvSpPr txBox="1">
              <a:spLocks/>
            </p:cNvSpPr>
            <p:nvPr/>
          </p:nvSpPr>
          <p:spPr>
            <a:xfrm>
              <a:off x="8921179" y="3788107"/>
              <a:ext cx="2802299" cy="316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975" dirty="0">
                  <a:solidFill>
                    <a:srgbClr val="FFFFFF"/>
                  </a:solidFill>
                  <a:latin typeface="Bernina Sans" pitchFamily="50" charset="0"/>
                </a:rPr>
                <a:t>Root cause explained</a:t>
              </a:r>
            </a:p>
          </p:txBody>
        </p:sp>
        <p:sp>
          <p:nvSpPr>
            <p:cNvPr id="49" name="Textplatzhalter 2"/>
            <p:cNvSpPr txBox="1">
              <a:spLocks/>
            </p:cNvSpPr>
            <p:nvPr/>
          </p:nvSpPr>
          <p:spPr>
            <a:xfrm>
              <a:off x="8881652" y="3438449"/>
              <a:ext cx="2807961" cy="2928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975" dirty="0">
                  <a:solidFill>
                    <a:srgbClr val="FFFFFF"/>
                  </a:solidFill>
                  <a:latin typeface="Bernina Sans" pitchFamily="50" charset="0"/>
                </a:rPr>
                <a:t>Business impact determined </a:t>
              </a:r>
            </a:p>
          </p:txBody>
        </p:sp>
        <p:sp>
          <p:nvSpPr>
            <p:cNvPr id="61" name="Textplatzhalter 2">
              <a:extLst>
                <a:ext uri="{FF2B5EF4-FFF2-40B4-BE49-F238E27FC236}">
                  <a16:creationId xmlns:a16="http://schemas.microsoft.com/office/drawing/2014/main" xmlns="" id="{7578AFEB-4F15-4E09-A9F3-A9068719AA41}"/>
                </a:ext>
              </a:extLst>
            </p:cNvPr>
            <p:cNvSpPr txBox="1">
              <a:spLocks/>
            </p:cNvSpPr>
            <p:nvPr/>
          </p:nvSpPr>
          <p:spPr>
            <a:xfrm>
              <a:off x="8739975" y="4511007"/>
              <a:ext cx="2743200" cy="2928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975" dirty="0">
                  <a:solidFill>
                    <a:srgbClr val="FFFFFF"/>
                  </a:solidFill>
                  <a:latin typeface="Bernina Sans" pitchFamily="50" charset="0"/>
                </a:rPr>
                <a:t>Trigger self healing</a:t>
              </a:r>
            </a:p>
          </p:txBody>
        </p:sp>
      </p:grpSp>
      <p:sp>
        <p:nvSpPr>
          <p:cNvPr id="65" name="Rounded Rectangle 4">
            <a:extLst>
              <a:ext uri="{FF2B5EF4-FFF2-40B4-BE49-F238E27FC236}">
                <a16:creationId xmlns:a16="http://schemas.microsoft.com/office/drawing/2014/main" xmlns="" id="{571BEF00-6087-40AE-A0FD-203C51C08F0B}"/>
              </a:ext>
            </a:extLst>
          </p:cNvPr>
          <p:cNvSpPr/>
          <p:nvPr/>
        </p:nvSpPr>
        <p:spPr>
          <a:xfrm flipH="1">
            <a:off x="702270" y="4662603"/>
            <a:ext cx="7739462" cy="55796"/>
          </a:xfrm>
          <a:prstGeom prst="roundRect">
            <a:avLst>
              <a:gd name="adj" fmla="val 50000"/>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27" name="Rectangle 26">
            <a:extLst>
              <a:ext uri="{FF2B5EF4-FFF2-40B4-BE49-F238E27FC236}">
                <a16:creationId xmlns:a16="http://schemas.microsoft.com/office/drawing/2014/main" xmlns="" id="{9CB77DC0-BCD8-4446-9314-76B396484CEB}"/>
              </a:ext>
            </a:extLst>
          </p:cNvPr>
          <p:cNvSpPr/>
          <p:nvPr/>
        </p:nvSpPr>
        <p:spPr>
          <a:xfrm>
            <a:off x="3673737" y="4414842"/>
            <a:ext cx="990977" cy="276999"/>
          </a:xfrm>
          <a:prstGeom prst="rect">
            <a:avLst/>
          </a:prstGeom>
        </p:spPr>
        <p:txBody>
          <a:bodyPr wrap="none">
            <a:spAutoFit/>
          </a:bodyPr>
          <a:lstStyle/>
          <a:p>
            <a:r>
              <a:rPr lang="en-US" sz="1200" dirty="0">
                <a:solidFill>
                  <a:srgbClr val="FFFFFF"/>
                </a:solidFill>
                <a:latin typeface="Bernina Sans" pitchFamily="50" charset="0"/>
              </a:rPr>
              <a:t>Completely automated</a:t>
            </a:r>
          </a:p>
        </p:txBody>
      </p:sp>
      <p:grpSp>
        <p:nvGrpSpPr>
          <p:cNvPr id="5" name="Group 4">
            <a:extLst>
              <a:ext uri="{FF2B5EF4-FFF2-40B4-BE49-F238E27FC236}">
                <a16:creationId xmlns:a16="http://schemas.microsoft.com/office/drawing/2014/main" xmlns="" id="{6C654E5B-A4CF-45DF-B618-E24693E88608}"/>
              </a:ext>
            </a:extLst>
          </p:cNvPr>
          <p:cNvGrpSpPr/>
          <p:nvPr/>
        </p:nvGrpSpPr>
        <p:grpSpPr>
          <a:xfrm>
            <a:off x="2439530" y="2152833"/>
            <a:ext cx="2257269" cy="1939544"/>
            <a:chOff x="3252707" y="2870443"/>
            <a:chExt cx="3009692" cy="2586059"/>
          </a:xfrm>
        </p:grpSpPr>
        <p:pic>
          <p:nvPicPr>
            <p:cNvPr id="38" name="Picture 37">
              <a:extLst>
                <a:ext uri="{FF2B5EF4-FFF2-40B4-BE49-F238E27FC236}">
                  <a16:creationId xmlns:a16="http://schemas.microsoft.com/office/drawing/2014/main" xmlns="" id="{140DD572-230F-4EDE-A5C1-B2E0C4F38EAF}"/>
                </a:ext>
              </a:extLst>
            </p:cNvPr>
            <p:cNvPicPr>
              <a:picLocks noChangeAspect="1"/>
            </p:cNvPicPr>
            <p:nvPr/>
          </p:nvPicPr>
          <p:blipFill>
            <a:blip r:embed="rId7"/>
            <a:stretch>
              <a:fillRect/>
            </a:stretch>
          </p:blipFill>
          <p:spPr>
            <a:xfrm>
              <a:off x="3252707" y="2870443"/>
              <a:ext cx="3009692" cy="2586059"/>
            </a:xfrm>
            <a:prstGeom prst="rect">
              <a:avLst/>
            </a:prstGeom>
          </p:spPr>
        </p:pic>
        <p:pic>
          <p:nvPicPr>
            <p:cNvPr id="99" name="Picture 98">
              <a:extLst>
                <a:ext uri="{FF2B5EF4-FFF2-40B4-BE49-F238E27FC236}">
                  <a16:creationId xmlns:a16="http://schemas.microsoft.com/office/drawing/2014/main" xmlns="" id="{38BC6F78-BAF8-46CE-B6A2-7DA82B4F975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00852" y="4153149"/>
              <a:ext cx="164592" cy="164592"/>
            </a:xfrm>
            <a:prstGeom prst="rect">
              <a:avLst/>
            </a:prstGeom>
          </p:spPr>
        </p:pic>
      </p:grpSp>
      <p:grpSp>
        <p:nvGrpSpPr>
          <p:cNvPr id="105" name="Group 104">
            <a:extLst>
              <a:ext uri="{FF2B5EF4-FFF2-40B4-BE49-F238E27FC236}">
                <a16:creationId xmlns:a16="http://schemas.microsoft.com/office/drawing/2014/main" xmlns="" id="{A6E96D95-A12B-48FC-A98C-9DBD4F5618EE}"/>
              </a:ext>
            </a:extLst>
          </p:cNvPr>
          <p:cNvGrpSpPr/>
          <p:nvPr/>
        </p:nvGrpSpPr>
        <p:grpSpPr>
          <a:xfrm>
            <a:off x="4302493" y="2502800"/>
            <a:ext cx="2311816" cy="1342002"/>
            <a:chOff x="5736657" y="3337067"/>
            <a:chExt cx="3082421" cy="1789336"/>
          </a:xfrm>
        </p:grpSpPr>
        <p:pic>
          <p:nvPicPr>
            <p:cNvPr id="86" name="Graphic 85">
              <a:extLst>
                <a:ext uri="{FF2B5EF4-FFF2-40B4-BE49-F238E27FC236}">
                  <a16:creationId xmlns:a16="http://schemas.microsoft.com/office/drawing/2014/main" xmlns="" id="{C74E5299-2D7E-4FC8-84CC-C3DA40691246}"/>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535403" y="3337067"/>
              <a:ext cx="1789336" cy="1789336"/>
            </a:xfrm>
            <a:prstGeom prst="rect">
              <a:avLst/>
            </a:prstGeom>
          </p:spPr>
        </p:pic>
        <p:grpSp>
          <p:nvGrpSpPr>
            <p:cNvPr id="60" name="Group 59">
              <a:extLst>
                <a:ext uri="{FF2B5EF4-FFF2-40B4-BE49-F238E27FC236}">
                  <a16:creationId xmlns:a16="http://schemas.microsoft.com/office/drawing/2014/main" xmlns="" id="{4839AEFE-30FC-45A7-9B8F-E8E8637291A9}"/>
                </a:ext>
              </a:extLst>
            </p:cNvPr>
            <p:cNvGrpSpPr/>
            <p:nvPr/>
          </p:nvGrpSpPr>
          <p:grpSpPr>
            <a:xfrm>
              <a:off x="5736657" y="4109028"/>
              <a:ext cx="975250" cy="164592"/>
              <a:chOff x="5736657" y="4109028"/>
              <a:chExt cx="975250" cy="164592"/>
            </a:xfrm>
          </p:grpSpPr>
          <p:cxnSp>
            <p:nvCxnSpPr>
              <p:cNvPr id="42" name="Straight Connector 41">
                <a:extLst>
                  <a:ext uri="{FF2B5EF4-FFF2-40B4-BE49-F238E27FC236}">
                    <a16:creationId xmlns:a16="http://schemas.microsoft.com/office/drawing/2014/main" xmlns="" id="{A9B48ED8-895C-4314-A99D-20CD3CA2741A}"/>
                  </a:ext>
                </a:extLst>
              </p:cNvPr>
              <p:cNvCxnSpPr>
                <a:cxnSpLocks/>
              </p:cNvCxnSpPr>
              <p:nvPr/>
            </p:nvCxnSpPr>
            <p:spPr>
              <a:xfrm>
                <a:off x="5902573" y="4190132"/>
                <a:ext cx="639378" cy="2385"/>
              </a:xfrm>
              <a:prstGeom prst="line">
                <a:avLst/>
              </a:prstGeom>
              <a:ln w="19050">
                <a:solidFill>
                  <a:srgbClr val="5D5D5D"/>
                </a:solidFill>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xmlns="" id="{719A7567-F851-4672-ADBA-76661B822E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36657" y="4109028"/>
                <a:ext cx="164592" cy="164592"/>
              </a:xfrm>
              <a:prstGeom prst="rect">
                <a:avLst/>
              </a:prstGeom>
            </p:spPr>
          </p:pic>
          <p:pic>
            <p:nvPicPr>
              <p:cNvPr id="101" name="Picture 100">
                <a:extLst>
                  <a:ext uri="{FF2B5EF4-FFF2-40B4-BE49-F238E27FC236}">
                    <a16:creationId xmlns:a16="http://schemas.microsoft.com/office/drawing/2014/main" xmlns="" id="{0A544727-F5B2-4310-BF60-0B6198CA4E4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47315" y="4109028"/>
                <a:ext cx="164592" cy="164592"/>
              </a:xfrm>
              <a:prstGeom prst="rect">
                <a:avLst/>
              </a:prstGeom>
            </p:spPr>
          </p:pic>
        </p:grpSp>
        <p:grpSp>
          <p:nvGrpSpPr>
            <p:cNvPr id="46" name="Group 45">
              <a:extLst>
                <a:ext uri="{FF2B5EF4-FFF2-40B4-BE49-F238E27FC236}">
                  <a16:creationId xmlns:a16="http://schemas.microsoft.com/office/drawing/2014/main" xmlns="" id="{7FEE5087-1E6F-4419-8D50-39709A42A36F}"/>
                </a:ext>
              </a:extLst>
            </p:cNvPr>
            <p:cNvGrpSpPr/>
            <p:nvPr/>
          </p:nvGrpSpPr>
          <p:grpSpPr>
            <a:xfrm>
              <a:off x="8157882" y="3539175"/>
              <a:ext cx="661196" cy="1385120"/>
              <a:chOff x="8157882" y="3539175"/>
              <a:chExt cx="661196" cy="1385120"/>
            </a:xfrm>
          </p:grpSpPr>
          <p:pic>
            <p:nvPicPr>
              <p:cNvPr id="55" name="Bild 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80732" y="3539175"/>
                <a:ext cx="624279" cy="1385120"/>
              </a:xfrm>
              <a:prstGeom prst="rect">
                <a:avLst/>
              </a:prstGeom>
            </p:spPr>
          </p:pic>
          <p:cxnSp>
            <p:nvCxnSpPr>
              <p:cNvPr id="78" name="Straight Connector 77">
                <a:extLst>
                  <a:ext uri="{FF2B5EF4-FFF2-40B4-BE49-F238E27FC236}">
                    <a16:creationId xmlns:a16="http://schemas.microsoft.com/office/drawing/2014/main" xmlns="" id="{7F4E3C52-BF05-473D-8495-469B18014782}"/>
                  </a:ext>
                </a:extLst>
              </p:cNvPr>
              <p:cNvCxnSpPr>
                <a:cxnSpLocks/>
              </p:cNvCxnSpPr>
              <p:nvPr/>
            </p:nvCxnSpPr>
            <p:spPr>
              <a:xfrm>
                <a:off x="8224418" y="4231735"/>
                <a:ext cx="536905" cy="0"/>
              </a:xfrm>
              <a:prstGeom prst="line">
                <a:avLst/>
              </a:prstGeom>
              <a:ln w="19050">
                <a:solidFill>
                  <a:srgbClr val="5D5D5D"/>
                </a:solidFill>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xmlns="" id="{0BADE7BE-A8F7-4248-BEC5-2A2AFC57240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57882" y="4149439"/>
                <a:ext cx="164592" cy="164592"/>
              </a:xfrm>
              <a:prstGeom prst="rect">
                <a:avLst/>
              </a:prstGeom>
            </p:spPr>
          </p:pic>
          <p:pic>
            <p:nvPicPr>
              <p:cNvPr id="103" name="Picture 102">
                <a:extLst>
                  <a:ext uri="{FF2B5EF4-FFF2-40B4-BE49-F238E27FC236}">
                    <a16:creationId xmlns:a16="http://schemas.microsoft.com/office/drawing/2014/main" xmlns="" id="{92766BF7-A867-4C9A-9F2C-B0BF884BB0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4486" y="4149439"/>
                <a:ext cx="164592" cy="164592"/>
              </a:xfrm>
              <a:prstGeom prst="rect">
                <a:avLst/>
              </a:prstGeom>
            </p:spPr>
          </p:pic>
        </p:grpSp>
      </p:grpSp>
    </p:spTree>
    <p:extLst>
      <p:ext uri="{BB962C8B-B14F-4D97-AF65-F5344CB8AC3E}">
        <p14:creationId xmlns:p14="http://schemas.microsoft.com/office/powerpoint/2010/main" val="15173932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0-#ppt_w/2"/>
                                          </p:val>
                                        </p:tav>
                                        <p:tav tm="100000">
                                          <p:val>
                                            <p:strVal val="#ppt_x"/>
                                          </p:val>
                                        </p:tav>
                                      </p:tavLst>
                                    </p:anim>
                                    <p:anim calcmode="lin" valueType="num">
                                      <p:cBhvr additive="base">
                                        <p:cTn id="8" dur="5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additive="base">
                                        <p:cTn id="12" dur="500" fill="hold"/>
                                        <p:tgtEl>
                                          <p:spTgt spid="81"/>
                                        </p:tgtEl>
                                        <p:attrNameLst>
                                          <p:attrName>ppt_x</p:attrName>
                                        </p:attrNameLst>
                                      </p:cBhvr>
                                      <p:tavLst>
                                        <p:tav tm="0">
                                          <p:val>
                                            <p:strVal val="0-#ppt_w/2"/>
                                          </p:val>
                                        </p:tav>
                                        <p:tav tm="100000">
                                          <p:val>
                                            <p:strVal val="#ppt_x"/>
                                          </p:val>
                                        </p:tav>
                                      </p:tavLst>
                                    </p:anim>
                                    <p:anim calcmode="lin" valueType="num">
                                      <p:cBhvr additive="base">
                                        <p:cTn id="13" dur="500" fill="hold"/>
                                        <p:tgtEl>
                                          <p:spTgt spid="8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additive="base">
                                        <p:cTn id="17" dur="500" fill="hold"/>
                                        <p:tgtEl>
                                          <p:spTgt spid="82"/>
                                        </p:tgtEl>
                                        <p:attrNameLst>
                                          <p:attrName>ppt_x</p:attrName>
                                        </p:attrNameLst>
                                      </p:cBhvr>
                                      <p:tavLst>
                                        <p:tav tm="0">
                                          <p:val>
                                            <p:strVal val="0-#ppt_w/2"/>
                                          </p:val>
                                        </p:tav>
                                        <p:tav tm="100000">
                                          <p:val>
                                            <p:strVal val="#ppt_x"/>
                                          </p:val>
                                        </p:tav>
                                      </p:tavLst>
                                    </p:anim>
                                    <p:anim calcmode="lin" valueType="num">
                                      <p:cBhvr additive="base">
                                        <p:cTn id="18" dur="500" fill="hold"/>
                                        <p:tgtEl>
                                          <p:spTgt spid="8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wipe(left)">
                                      <p:cBhvr>
                                        <p:cTn id="33" dur="750"/>
                                        <p:tgtEl>
                                          <p:spTgt spid="105"/>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ky&#10;&#10;Description generated with high confidence">
            <a:extLst>
              <a:ext uri="{FF2B5EF4-FFF2-40B4-BE49-F238E27FC236}">
                <a16:creationId xmlns:a16="http://schemas.microsoft.com/office/drawing/2014/main" xmlns="" id="{4538A3D5-F8DE-4761-A3DC-E38CD9A60C1F}"/>
              </a:ext>
            </a:extLst>
          </p:cNvPr>
          <p:cNvPicPr>
            <a:picLocks noChangeAspect="1"/>
          </p:cNvPicPr>
          <p:nvPr/>
        </p:nvPicPr>
        <p:blipFill>
          <a:blip r:embed="rId3"/>
          <a:stretch>
            <a:fillRect/>
          </a:stretch>
        </p:blipFill>
        <p:spPr>
          <a:xfrm>
            <a:off x="0" y="1388364"/>
            <a:ext cx="9144000" cy="3755136"/>
          </a:xfrm>
          <a:prstGeom prst="rect">
            <a:avLst/>
          </a:prstGeom>
        </p:spPr>
      </p:pic>
      <p:sp>
        <p:nvSpPr>
          <p:cNvPr id="2" name="Title 1"/>
          <p:cNvSpPr>
            <a:spLocks noGrp="1"/>
          </p:cNvSpPr>
          <p:nvPr>
            <p:ph type="title"/>
          </p:nvPr>
        </p:nvSpPr>
        <p:spPr>
          <a:xfrm>
            <a:off x="631794" y="493500"/>
            <a:ext cx="7710678" cy="552633"/>
          </a:xfrm>
        </p:spPr>
        <p:txBody>
          <a:bodyPr>
            <a:noAutofit/>
          </a:bodyPr>
          <a:lstStyle/>
          <a:p>
            <a:r>
              <a:rPr lang="en-US" sz="4000" dirty="0" smtClean="0"/>
              <a:t>Prizes</a:t>
            </a:r>
            <a:endParaRPr lang="en-US" sz="4000" dirty="0"/>
          </a:p>
        </p:txBody>
      </p:sp>
      <p:pic>
        <p:nvPicPr>
          <p:cNvPr id="1034" name="Picture 10" descr="https://styles.lab.dynatrace.org/assets/resources/icons/png/gray/icons_technologies_001_IBM_DB2.png">
            <a:extLst>
              <a:ext uri="{FF2B5EF4-FFF2-40B4-BE49-F238E27FC236}">
                <a16:creationId xmlns:a16="http://schemas.microsoft.com/office/drawing/2014/main" xmlns="" id="{06544CC8-926F-4355-B5DD-F97D750BF9E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95966" y="7355909"/>
            <a:ext cx="34289" cy="34289"/>
          </a:xfrm>
          <a:prstGeom prst="rect">
            <a:avLst/>
          </a:prstGeom>
          <a:noFill/>
          <a:extLst>
            <a:ext uri="{909E8E84-426E-40DD-AFC4-6F175D3DCCD1}">
              <a14:hiddenFill xmlns:a14="http://schemas.microsoft.com/office/drawing/2010/main">
                <a:solidFill>
                  <a:srgbClr val="FFFFFF"/>
                </a:solidFill>
              </a14:hiddenFill>
            </a:ext>
          </a:extLst>
        </p:spPr>
      </p:pic>
      <p:sp>
        <p:nvSpPr>
          <p:cNvPr id="80" name="Trapezoid 79">
            <a:extLst>
              <a:ext uri="{FF2B5EF4-FFF2-40B4-BE49-F238E27FC236}">
                <a16:creationId xmlns:a16="http://schemas.microsoft.com/office/drawing/2014/main" xmlns="" id="{5B10EDAE-54BC-4895-86FC-9A6D98E223E5}"/>
              </a:ext>
            </a:extLst>
          </p:cNvPr>
          <p:cNvSpPr/>
          <p:nvPr/>
        </p:nvSpPr>
        <p:spPr>
          <a:xfrm>
            <a:off x="1401950" y="3714359"/>
            <a:ext cx="6337792" cy="428903"/>
          </a:xfrm>
          <a:prstGeom prst="trapezoid">
            <a:avLst>
              <a:gd name="adj" fmla="val 115323"/>
            </a:avLst>
          </a:prstGeom>
          <a:solidFill>
            <a:schemeClr val="tx1">
              <a:lumMod val="65000"/>
              <a:lumOff val="35000"/>
              <a:alpha val="33000"/>
            </a:schemeClr>
          </a:solidFill>
          <a:ln w="190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3" name="Rectangle 2">
            <a:extLst>
              <a:ext uri="{FF2B5EF4-FFF2-40B4-BE49-F238E27FC236}">
                <a16:creationId xmlns:a16="http://schemas.microsoft.com/office/drawing/2014/main" xmlns="" id="{921B841C-1AA7-4B54-B0B8-B28760FF8588}"/>
              </a:ext>
            </a:extLst>
          </p:cNvPr>
          <p:cNvSpPr/>
          <p:nvPr/>
        </p:nvSpPr>
        <p:spPr>
          <a:xfrm>
            <a:off x="2167174" y="1072884"/>
            <a:ext cx="4807343" cy="400110"/>
          </a:xfrm>
          <a:prstGeom prst="rect">
            <a:avLst/>
          </a:prstGeom>
        </p:spPr>
        <p:txBody>
          <a:bodyPr wrap="none">
            <a:spAutoFit/>
          </a:bodyPr>
          <a:lstStyle/>
          <a:p>
            <a:pPr algn="ctr"/>
            <a:r>
              <a:rPr lang="en-US" sz="2000" dirty="0">
                <a:solidFill>
                  <a:srgbClr val="0F1419"/>
                </a:solidFill>
              </a:rPr>
              <a:t>Bose SoundSport Free Wireless Headphones</a:t>
            </a:r>
          </a:p>
        </p:txBody>
      </p:sp>
      <p:pic>
        <p:nvPicPr>
          <p:cNvPr id="13314" name="Picture 2" descr="Image result for bose soundsport free wireless headphones transparent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1147" y="3365393"/>
            <a:ext cx="2959395" cy="130657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bose soundsport free wireless headphones transparent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2112" y="1152984"/>
            <a:ext cx="30480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Dynatrace logo transpare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304" y="4285954"/>
            <a:ext cx="772029" cy="772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32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312" y="690499"/>
            <a:ext cx="6327648" cy="3707428"/>
          </a:xfrm>
          <a:prstGeom prst="rect">
            <a:avLst/>
          </a:prstGeom>
        </p:spPr>
      </p:pic>
    </p:spTree>
    <p:extLst>
      <p:ext uri="{BB962C8B-B14F-4D97-AF65-F5344CB8AC3E}">
        <p14:creationId xmlns:p14="http://schemas.microsoft.com/office/powerpoint/2010/main" val="5923917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75488" y="1145286"/>
            <a:ext cx="8229599" cy="1572768"/>
          </a:xfrm>
        </p:spPr>
        <p:txBody>
          <a:bodyPr>
            <a:normAutofit fontScale="70000" lnSpcReduction="20000"/>
          </a:bodyPr>
          <a:lstStyle/>
          <a:p>
            <a:pPr marL="0" indent="0" algn="ctr">
              <a:buNone/>
            </a:pPr>
            <a:r>
              <a:rPr lang="en-US" sz="5200" dirty="0" smtClean="0">
                <a:solidFill>
                  <a:srgbClr val="00B0F0"/>
                </a:solidFill>
              </a:rPr>
              <a:t>The Challenge</a:t>
            </a:r>
          </a:p>
          <a:p>
            <a:pPr marL="0" indent="0" algn="ctr">
              <a:buNone/>
            </a:pPr>
            <a:endParaRPr lang="en-US" sz="4000" dirty="0">
              <a:solidFill>
                <a:srgbClr val="00B0F0"/>
              </a:solidFill>
            </a:endParaRPr>
          </a:p>
          <a:p>
            <a:pPr marL="0" indent="0" algn="ctr">
              <a:buNone/>
            </a:pPr>
            <a:r>
              <a:rPr lang="en-US" sz="4000" dirty="0" smtClean="0">
                <a:solidFill>
                  <a:srgbClr val="00B0F0"/>
                </a:solidFill>
              </a:rPr>
              <a:t>“</a:t>
            </a:r>
            <a:r>
              <a:rPr lang="en-US" sz="4000" dirty="0">
                <a:solidFill>
                  <a:srgbClr val="00B0F0"/>
                </a:solidFill>
              </a:rPr>
              <a:t>E</a:t>
            </a:r>
            <a:r>
              <a:rPr lang="en-US" sz="4000" dirty="0" smtClean="0">
                <a:solidFill>
                  <a:srgbClr val="00B0F0"/>
                </a:solidFill>
              </a:rPr>
              <a:t>nhance the customer </a:t>
            </a:r>
            <a:r>
              <a:rPr lang="en-US" sz="4000" dirty="0">
                <a:solidFill>
                  <a:srgbClr val="00B0F0"/>
                </a:solidFill>
              </a:rPr>
              <a:t>experience </a:t>
            </a:r>
            <a:r>
              <a:rPr lang="en-US" sz="4000" dirty="0" smtClean="0">
                <a:solidFill>
                  <a:srgbClr val="00B0F0"/>
                </a:solidFill>
              </a:rPr>
              <a:t>throughout their journey.”</a:t>
            </a:r>
            <a:endParaRPr lang="en-US" sz="2000"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spTree>
    <p:extLst>
      <p:ext uri="{BB962C8B-B14F-4D97-AF65-F5344CB8AC3E}">
        <p14:creationId xmlns:p14="http://schemas.microsoft.com/office/powerpoint/2010/main" val="2773855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Phase III – Application Flow (The How)</a:t>
            </a:r>
            <a:endParaRPr lang="en-US" dirty="0">
              <a:solidFill>
                <a:srgbClr val="00B0F0"/>
              </a:solidFill>
            </a:endParaRPr>
          </a:p>
        </p:txBody>
      </p:sp>
      <p:sp>
        <p:nvSpPr>
          <p:cNvPr id="3" name="Content Placeholder 2"/>
          <p:cNvSpPr>
            <a:spLocks noGrp="1"/>
          </p:cNvSpPr>
          <p:nvPr>
            <p:ph sz="quarter" idx="15"/>
          </p:nvPr>
        </p:nvSpPr>
        <p:spPr/>
        <p:txBody>
          <a:bodyPr>
            <a:normAutofit/>
          </a:bodyPr>
          <a:lstStyle/>
          <a:p>
            <a:pPr marL="0" indent="0">
              <a:buNone/>
            </a:pPr>
            <a:r>
              <a:rPr lang="en-US" dirty="0" smtClean="0">
                <a:solidFill>
                  <a:schemeClr val="tx1">
                    <a:lumMod val="65000"/>
                    <a:lumOff val="35000"/>
                  </a:schemeClr>
                </a:solidFill>
              </a:rPr>
              <a:t>Define </a:t>
            </a:r>
            <a:r>
              <a:rPr lang="en-US" dirty="0">
                <a:solidFill>
                  <a:schemeClr val="tx1">
                    <a:lumMod val="65000"/>
                    <a:lumOff val="35000"/>
                  </a:schemeClr>
                </a:solidFill>
              </a:rPr>
              <a:t>the flow and features. </a:t>
            </a:r>
            <a:endParaRPr lang="en-US" dirty="0" smtClean="0">
              <a:solidFill>
                <a:schemeClr val="tx1">
                  <a:lumMod val="65000"/>
                  <a:lumOff val="35000"/>
                </a:schemeClr>
              </a:solidFill>
            </a:endParaRPr>
          </a:p>
          <a:p>
            <a:pPr marL="0" indent="0">
              <a:buNone/>
            </a:pPr>
            <a:endParaRPr lang="en-US" dirty="0">
              <a:solidFill>
                <a:schemeClr val="tx1">
                  <a:lumMod val="65000"/>
                  <a:lumOff val="35000"/>
                </a:schemeClr>
              </a:solidFill>
            </a:endParaRPr>
          </a:p>
          <a:p>
            <a:pPr marL="0" indent="0">
              <a:buNone/>
            </a:pPr>
            <a:r>
              <a:rPr lang="en-US" dirty="0" smtClean="0">
                <a:solidFill>
                  <a:schemeClr val="tx1">
                    <a:lumMod val="65000"/>
                    <a:lumOff val="35000"/>
                  </a:schemeClr>
                </a:solidFill>
              </a:rPr>
              <a:t>You have an idea that customers will use, now how will they use it.</a:t>
            </a:r>
          </a:p>
          <a:p>
            <a:r>
              <a:rPr lang="en-US" dirty="0" smtClean="0">
                <a:solidFill>
                  <a:schemeClr val="tx1">
                    <a:lumMod val="65000"/>
                    <a:lumOff val="35000"/>
                  </a:schemeClr>
                </a:solidFill>
              </a:rPr>
              <a:t>Document the features</a:t>
            </a:r>
          </a:p>
          <a:p>
            <a:r>
              <a:rPr lang="en-US" dirty="0" smtClean="0">
                <a:solidFill>
                  <a:schemeClr val="tx1">
                    <a:lumMod val="65000"/>
                    <a:lumOff val="35000"/>
                  </a:schemeClr>
                </a:solidFill>
              </a:rPr>
              <a:t>Create sketches or wireframes</a:t>
            </a:r>
          </a:p>
          <a:p>
            <a:pPr lvl="1"/>
            <a:r>
              <a:rPr lang="en-US" sz="1600" dirty="0" smtClean="0">
                <a:solidFill>
                  <a:schemeClr val="tx1">
                    <a:lumMod val="65000"/>
                    <a:lumOff val="35000"/>
                  </a:schemeClr>
                </a:solidFill>
              </a:rPr>
              <a:t>Include </a:t>
            </a:r>
            <a:r>
              <a:rPr lang="en-US" sz="1600" dirty="0">
                <a:solidFill>
                  <a:schemeClr val="tx1">
                    <a:lumMod val="65000"/>
                    <a:lumOff val="35000"/>
                  </a:schemeClr>
                </a:solidFill>
              </a:rPr>
              <a:t>the flow of how the user will navigate the </a:t>
            </a:r>
            <a:r>
              <a:rPr lang="en-US" sz="1600" dirty="0" smtClean="0">
                <a:solidFill>
                  <a:schemeClr val="tx1">
                    <a:lumMod val="65000"/>
                    <a:lumOff val="35000"/>
                  </a:schemeClr>
                </a:solidFill>
              </a:rPr>
              <a:t>app.</a:t>
            </a:r>
            <a:endParaRPr lang="en-US" sz="1600" dirty="0">
              <a:solidFill>
                <a:schemeClr val="tx1">
                  <a:lumMod val="65000"/>
                  <a:lumOff val="35000"/>
                </a:schemeClr>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pic>
        <p:nvPicPr>
          <p:cNvPr id="5122" name="Picture 2" descr="Image result for app design flow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4570" y="2388870"/>
            <a:ext cx="5062418" cy="231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5542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57201" y="779526"/>
            <a:ext cx="8229599" cy="621792"/>
          </a:xfrm>
        </p:spPr>
        <p:txBody>
          <a:bodyPr>
            <a:normAutofit/>
          </a:bodyPr>
          <a:lstStyle/>
          <a:p>
            <a:pPr marL="0" indent="0" algn="ctr">
              <a:buNone/>
            </a:pPr>
            <a:r>
              <a:rPr lang="en-US" sz="4000" dirty="0" smtClean="0">
                <a:solidFill>
                  <a:srgbClr val="00B0F0"/>
                </a:solidFill>
              </a:rPr>
              <a:t>American Airlines Prizes</a:t>
            </a:r>
          </a:p>
          <a:p>
            <a:pPr marL="0" indent="0" algn="ctr">
              <a:buNone/>
            </a:pPr>
            <a:endParaRPr lang="en-US" sz="4000" dirty="0">
              <a:solidFill>
                <a:srgbClr val="00B0F0"/>
              </a:solidFill>
            </a:endParaRPr>
          </a:p>
          <a:p>
            <a:pPr marL="0" indent="0" algn="ctr">
              <a:buNone/>
            </a:pPr>
            <a:endParaRPr lang="en-US" sz="2000" dirty="0">
              <a:solidFill>
                <a:srgbClr val="00B0F0"/>
              </a:solidFill>
            </a:endParaRP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900724077"/>
              </p:ext>
            </p:extLst>
          </p:nvPr>
        </p:nvGraphicFramePr>
        <p:xfrm>
          <a:off x="766882" y="1876806"/>
          <a:ext cx="7610236" cy="1493455"/>
        </p:xfrm>
        <a:graphic>
          <a:graphicData uri="http://schemas.openxmlformats.org/drawingml/2006/table">
            <a:tbl>
              <a:tblPr firstRow="1" firstCol="1" bandRow="1"/>
              <a:tblGrid>
                <a:gridCol w="2639506"/>
                <a:gridCol w="2515375"/>
                <a:gridCol w="2455355"/>
              </a:tblGrid>
              <a:tr h="248909">
                <a:tc>
                  <a:txBody>
                    <a:bodyPr/>
                    <a:lstStyle/>
                    <a:p>
                      <a:pPr marL="0" marR="0" algn="ctr">
                        <a:lnSpc>
                          <a:spcPct val="105000"/>
                        </a:lnSpc>
                        <a:spcBef>
                          <a:spcPts val="0"/>
                        </a:spcBef>
                        <a:spcAft>
                          <a:spcPts val="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a:t>
                      </a:r>
                      <a:r>
                        <a:rPr lang="en-US" sz="1100" b="1"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Place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2</a:t>
                      </a:r>
                      <a:r>
                        <a:rPr lang="en-US" sz="1100" b="1"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Place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3</a:t>
                      </a:r>
                      <a:r>
                        <a:rPr lang="en-US" sz="1100" b="1"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Place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7819">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$1500 Scholarship For Spring Semester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$1250 Scholarship For Spring Semester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$1000 Scholarship For Spring Semester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909">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100,000 AA Advantage Miles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75,000 AA Advantage Miles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50,000 AA Advantage Miles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909">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AA Branded Computer Backpack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AA Branded Computer Backpack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AA Branded Computer Backpack</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909">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AA Branded Headphones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AA Branded Headphones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AA Branded Headphones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1"/>
          <p:cNvSpPr>
            <a:spLocks noChangeArrowheads="1"/>
          </p:cNvSpPr>
          <p:nvPr/>
        </p:nvSpPr>
        <p:spPr bwMode="auto">
          <a:xfrm>
            <a:off x="1154113" y="1984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6316556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75488" y="1145286"/>
            <a:ext cx="8229599" cy="1572768"/>
          </a:xfrm>
        </p:spPr>
        <p:txBody>
          <a:bodyPr>
            <a:normAutofit/>
          </a:bodyPr>
          <a:lstStyle/>
          <a:p>
            <a:pPr marL="0" indent="0" algn="ctr">
              <a:buNone/>
            </a:pPr>
            <a:r>
              <a:rPr lang="en-US" sz="4000" dirty="0" smtClean="0">
                <a:solidFill>
                  <a:srgbClr val="00B0F0"/>
                </a:solidFill>
              </a:rPr>
              <a:t>Repo Link</a:t>
            </a:r>
          </a:p>
          <a:p>
            <a:pPr marL="0" indent="0" algn="ctr">
              <a:buNone/>
            </a:pPr>
            <a:r>
              <a:rPr lang="en-US" sz="2000" dirty="0">
                <a:solidFill>
                  <a:schemeClr val="tx1">
                    <a:lumMod val="65000"/>
                    <a:lumOff val="35000"/>
                  </a:schemeClr>
                </a:solidFill>
              </a:rPr>
              <a:t>https://github.com/AmericanAirlines/Flight-Engine/wiki/BE-Smart-2019</a:t>
            </a: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7945"/>
          <a:stretch/>
        </p:blipFill>
        <p:spPr>
          <a:xfrm>
            <a:off x="1" y="4510278"/>
            <a:ext cx="9144000" cy="633222"/>
          </a:xfrm>
          <a:prstGeom prst="rect">
            <a:avLst/>
          </a:prstGeom>
        </p:spPr>
      </p:pic>
    </p:spTree>
    <p:extLst>
      <p:ext uri="{BB962C8B-B14F-4D97-AF65-F5344CB8AC3E}">
        <p14:creationId xmlns:p14="http://schemas.microsoft.com/office/powerpoint/2010/main" val="826242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Phase III – Application Flow (CONT’D)</a:t>
            </a:r>
            <a:endParaRPr lang="en-US" dirty="0">
              <a:solidFill>
                <a:srgbClr val="00B0F0"/>
              </a:solidFill>
            </a:endParaRPr>
          </a:p>
        </p:txBody>
      </p:sp>
      <p:sp>
        <p:nvSpPr>
          <p:cNvPr id="3" name="Content Placeholder 2"/>
          <p:cNvSpPr>
            <a:spLocks noGrp="1"/>
          </p:cNvSpPr>
          <p:nvPr>
            <p:ph sz="quarter" idx="15"/>
          </p:nvPr>
        </p:nvSpPr>
        <p:spPr>
          <a:xfrm>
            <a:off x="457201" y="685800"/>
            <a:ext cx="6455663" cy="3774172"/>
          </a:xfrm>
        </p:spPr>
        <p:txBody>
          <a:bodyPr>
            <a:normAutofit fontScale="92500" lnSpcReduction="10000"/>
          </a:bodyPr>
          <a:lstStyle/>
          <a:p>
            <a:pPr marL="0" indent="0">
              <a:buNone/>
            </a:pPr>
            <a:r>
              <a:rPr lang="en-US" b="1" u="sng" dirty="0" smtClean="0">
                <a:solidFill>
                  <a:schemeClr val="tx1">
                    <a:lumMod val="65000"/>
                    <a:lumOff val="35000"/>
                  </a:schemeClr>
                </a:solidFill>
              </a:rPr>
              <a:t>List of possible features:</a:t>
            </a:r>
          </a:p>
          <a:p>
            <a:pPr marL="0" indent="0">
              <a:buNone/>
            </a:pPr>
            <a:endParaRPr lang="en-US" dirty="0" smtClean="0">
              <a:solidFill>
                <a:schemeClr val="tx1">
                  <a:lumMod val="65000"/>
                  <a:lumOff val="35000"/>
                </a:schemeClr>
              </a:solidFill>
            </a:endParaRPr>
          </a:p>
          <a:p>
            <a:r>
              <a:rPr lang="en-US" dirty="0" smtClean="0">
                <a:solidFill>
                  <a:schemeClr val="tx1">
                    <a:lumMod val="65000"/>
                    <a:lumOff val="35000"/>
                  </a:schemeClr>
                </a:solidFill>
              </a:rPr>
              <a:t>Login feature (splash page)</a:t>
            </a:r>
          </a:p>
          <a:p>
            <a:r>
              <a:rPr lang="en-US" dirty="0" smtClean="0">
                <a:solidFill>
                  <a:schemeClr val="tx1">
                    <a:lumMod val="65000"/>
                    <a:lumOff val="35000"/>
                  </a:schemeClr>
                </a:solidFill>
              </a:rPr>
              <a:t>Home screen with menu</a:t>
            </a:r>
          </a:p>
          <a:p>
            <a:pPr lvl="1"/>
            <a:r>
              <a:rPr lang="en-US" dirty="0" smtClean="0">
                <a:solidFill>
                  <a:schemeClr val="tx1">
                    <a:lumMod val="65000"/>
                    <a:lumOff val="35000"/>
                  </a:schemeClr>
                </a:solidFill>
              </a:rPr>
              <a:t>The menu will include the below options:</a:t>
            </a:r>
          </a:p>
          <a:p>
            <a:pPr lvl="2"/>
            <a:r>
              <a:rPr lang="en-US" dirty="0" smtClean="0">
                <a:solidFill>
                  <a:schemeClr val="tx1">
                    <a:lumMod val="65000"/>
                    <a:lumOff val="35000"/>
                  </a:schemeClr>
                </a:solidFill>
              </a:rPr>
              <a:t>Logout, flight search, saved flights, book flights</a:t>
            </a:r>
          </a:p>
          <a:p>
            <a:pPr lvl="3"/>
            <a:r>
              <a:rPr lang="en-US" dirty="0" smtClean="0">
                <a:solidFill>
                  <a:schemeClr val="tx1">
                    <a:lumMod val="65000"/>
                    <a:lumOff val="35000"/>
                  </a:schemeClr>
                </a:solidFill>
              </a:rPr>
              <a:t>Logout will return the user to the splash page</a:t>
            </a:r>
          </a:p>
          <a:p>
            <a:pPr lvl="3"/>
            <a:r>
              <a:rPr lang="en-US" dirty="0" smtClean="0">
                <a:solidFill>
                  <a:schemeClr val="tx1">
                    <a:lumMod val="65000"/>
                    <a:lumOff val="35000"/>
                  </a:schemeClr>
                </a:solidFill>
              </a:rPr>
              <a:t>Fight search will open a search window</a:t>
            </a:r>
          </a:p>
          <a:p>
            <a:pPr lvl="3"/>
            <a:r>
              <a:rPr lang="en-US" dirty="0" smtClean="0">
                <a:solidFill>
                  <a:schemeClr val="tx1">
                    <a:lumMod val="65000"/>
                    <a:lumOff val="35000"/>
                  </a:schemeClr>
                </a:solidFill>
              </a:rPr>
              <a:t>Saved flights will open a list of flights the user has saved</a:t>
            </a:r>
          </a:p>
          <a:p>
            <a:pPr lvl="3"/>
            <a:r>
              <a:rPr lang="en-US" dirty="0" smtClean="0">
                <a:solidFill>
                  <a:schemeClr val="tx1">
                    <a:lumMod val="65000"/>
                    <a:lumOff val="35000"/>
                  </a:schemeClr>
                </a:solidFill>
              </a:rPr>
              <a:t>Book flights will link to an external site to book flights</a:t>
            </a:r>
            <a:endParaRPr lang="en-US" sz="1400" dirty="0">
              <a:solidFill>
                <a:schemeClr val="tx1">
                  <a:lumMod val="65000"/>
                  <a:lumOff val="35000"/>
                </a:schemeClr>
              </a:solidFill>
            </a:endParaRPr>
          </a:p>
          <a:p>
            <a:pPr lvl="2"/>
            <a:r>
              <a:rPr lang="en-US" dirty="0">
                <a:solidFill>
                  <a:schemeClr val="tx1">
                    <a:lumMod val="65000"/>
                    <a:lumOff val="35000"/>
                  </a:schemeClr>
                </a:solidFill>
              </a:rPr>
              <a:t>Flight search will open a list of flights</a:t>
            </a:r>
          </a:p>
          <a:p>
            <a:pPr marL="228600" lvl="1" indent="0">
              <a:buNone/>
            </a:pPr>
            <a:endParaRPr lang="en-US" sz="1600" dirty="0" smtClean="0">
              <a:solidFill>
                <a:schemeClr val="tx1">
                  <a:lumMod val="65000"/>
                  <a:lumOff val="35000"/>
                </a:schemeClr>
              </a:solidFill>
            </a:endParaRPr>
          </a:p>
          <a:p>
            <a:pPr lvl="1"/>
            <a:endParaRPr lang="en-US" sz="1600" dirty="0">
              <a:solidFill>
                <a:schemeClr val="tx1">
                  <a:lumMod val="65000"/>
                  <a:lumOff val="35000"/>
                </a:schemeClr>
              </a:solidFill>
            </a:endParaRPr>
          </a:p>
          <a:p>
            <a:pPr marL="228600" lvl="1" indent="0">
              <a:buNone/>
            </a:pPr>
            <a:endParaRPr lang="en-US" sz="1600" dirty="0" smtClean="0">
              <a:solidFill>
                <a:schemeClr val="tx1">
                  <a:lumMod val="65000"/>
                  <a:lumOff val="35000"/>
                </a:schemeClr>
              </a:solidFill>
            </a:endParaRPr>
          </a:p>
          <a:p>
            <a:pPr marL="228600" lvl="1" indent="0">
              <a:buNone/>
            </a:pPr>
            <a:endParaRPr lang="en-US" sz="1600" dirty="0">
              <a:solidFill>
                <a:schemeClr val="tx1">
                  <a:lumMod val="65000"/>
                  <a:lumOff val="35000"/>
                </a:schemeClr>
              </a:solidFill>
            </a:endParaRPr>
          </a:p>
          <a:p>
            <a:pPr marL="228600" lvl="1" indent="0">
              <a:buNone/>
            </a:pPr>
            <a:endParaRPr lang="en-US" sz="1600" dirty="0" smtClean="0">
              <a:solidFill>
                <a:schemeClr val="tx1">
                  <a:lumMod val="65000"/>
                  <a:lumOff val="35000"/>
                </a:schemeClr>
              </a:solidFill>
            </a:endParaRPr>
          </a:p>
          <a:p>
            <a:pPr marL="228600" lvl="1" indent="0">
              <a:buNone/>
            </a:pPr>
            <a:endParaRPr lang="en-US" sz="1600" dirty="0">
              <a:solidFill>
                <a:schemeClr val="tx1">
                  <a:lumMod val="65000"/>
                  <a:lumOff val="35000"/>
                </a:schemeClr>
              </a:solidFill>
            </a:endParaRPr>
          </a:p>
          <a:p>
            <a:pPr marL="228600" lvl="1" indent="0">
              <a:buNone/>
            </a:pPr>
            <a:r>
              <a:rPr lang="en-US" sz="1200" dirty="0">
                <a:solidFill>
                  <a:schemeClr val="tx1">
                    <a:lumMod val="65000"/>
                    <a:lumOff val="35000"/>
                  </a:schemeClr>
                </a:solidFill>
              </a:rPr>
              <a:t>Note: This list can be used as the base to build your requirements from.  </a:t>
            </a:r>
          </a:p>
          <a:p>
            <a:pPr marL="228600" lvl="1" indent="0">
              <a:buNone/>
            </a:pPr>
            <a:endParaRPr lang="en-US" sz="1200" dirty="0" smtClean="0"/>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pic>
        <p:nvPicPr>
          <p:cNvPr id="11270" name="Picture 6" descr="Image result for application feature image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496" y="1943267"/>
            <a:ext cx="2892742" cy="289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6670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Phase IV – Refinement</a:t>
            </a:r>
            <a:endParaRPr lang="en-US" dirty="0">
              <a:solidFill>
                <a:srgbClr val="00B0F0"/>
              </a:solidFill>
            </a:endParaRPr>
          </a:p>
        </p:txBody>
      </p:sp>
      <p:sp>
        <p:nvSpPr>
          <p:cNvPr id="3" name="Content Placeholder 2"/>
          <p:cNvSpPr>
            <a:spLocks noGrp="1"/>
          </p:cNvSpPr>
          <p:nvPr>
            <p:ph sz="quarter" idx="15"/>
          </p:nvPr>
        </p:nvSpPr>
        <p:spPr>
          <a:xfrm>
            <a:off x="457201" y="685800"/>
            <a:ext cx="8232776" cy="4210812"/>
          </a:xfrm>
        </p:spPr>
        <p:txBody>
          <a:bodyPr>
            <a:normAutofit/>
          </a:bodyPr>
          <a:lstStyle/>
          <a:p>
            <a:pPr marL="0" indent="0">
              <a:buNone/>
            </a:pPr>
            <a:r>
              <a:rPr lang="en-US" dirty="0" smtClean="0">
                <a:solidFill>
                  <a:schemeClr val="tx1">
                    <a:lumMod val="65000"/>
                    <a:lumOff val="35000"/>
                  </a:schemeClr>
                </a:solidFill>
              </a:rPr>
              <a:t>Refine your feature set by remove </a:t>
            </a:r>
            <a:r>
              <a:rPr lang="en-US" dirty="0">
                <a:solidFill>
                  <a:schemeClr val="tx1">
                    <a:lumMod val="65000"/>
                    <a:lumOff val="35000"/>
                  </a:schemeClr>
                </a:solidFill>
              </a:rPr>
              <a:t>non-core features.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Review the </a:t>
            </a:r>
            <a:r>
              <a:rPr lang="en-US" dirty="0">
                <a:solidFill>
                  <a:schemeClr val="tx1">
                    <a:lumMod val="65000"/>
                    <a:lumOff val="35000"/>
                  </a:schemeClr>
                </a:solidFill>
              </a:rPr>
              <a:t>flow and features document you </a:t>
            </a:r>
            <a:r>
              <a:rPr lang="en-US" dirty="0" smtClean="0">
                <a:solidFill>
                  <a:schemeClr val="tx1">
                    <a:lumMod val="65000"/>
                    <a:lumOff val="35000"/>
                  </a:schemeClr>
                </a:solidFill>
              </a:rPr>
              <a:t>prepared. Look for features </a:t>
            </a:r>
            <a:r>
              <a:rPr lang="en-US" dirty="0">
                <a:solidFill>
                  <a:schemeClr val="tx1">
                    <a:lumMod val="65000"/>
                    <a:lumOff val="35000"/>
                  </a:schemeClr>
                </a:solidFill>
              </a:rPr>
              <a:t>that you can remove. </a:t>
            </a:r>
            <a:endParaRPr lang="en-US" dirty="0" smtClean="0">
              <a:solidFill>
                <a:schemeClr val="tx1">
                  <a:lumMod val="65000"/>
                  <a:lumOff val="35000"/>
                </a:schemeClr>
              </a:solidFill>
            </a:endParaRPr>
          </a:p>
          <a:p>
            <a:pPr marL="0" indent="0">
              <a:buNone/>
            </a:pPr>
            <a:endParaRPr lang="en-US" dirty="0">
              <a:solidFill>
                <a:schemeClr val="tx1">
                  <a:lumMod val="65000"/>
                  <a:lumOff val="35000"/>
                </a:schemeClr>
              </a:solidFill>
            </a:endParaRPr>
          </a:p>
          <a:p>
            <a:pPr marL="0" indent="0">
              <a:buNone/>
            </a:pPr>
            <a:r>
              <a:rPr lang="en-US" dirty="0" smtClean="0">
                <a:solidFill>
                  <a:schemeClr val="tx1">
                    <a:lumMod val="65000"/>
                    <a:lumOff val="35000"/>
                  </a:schemeClr>
                </a:solidFill>
              </a:rPr>
              <a:t>*Remember, the hack is only for 24hrs – that’s only enough time to build </a:t>
            </a:r>
            <a:r>
              <a:rPr lang="en-US" dirty="0">
                <a:solidFill>
                  <a:schemeClr val="tx1">
                    <a:lumMod val="65000"/>
                    <a:lumOff val="35000"/>
                  </a:schemeClr>
                </a:solidFill>
              </a:rPr>
              <a:t>the core </a:t>
            </a:r>
            <a:r>
              <a:rPr lang="en-US" dirty="0" smtClean="0">
                <a:solidFill>
                  <a:schemeClr val="tx1">
                    <a:lumMod val="65000"/>
                    <a:lumOff val="35000"/>
                  </a:schemeClr>
                </a:solidFill>
              </a:rPr>
              <a:t>features </a:t>
            </a:r>
            <a:r>
              <a:rPr lang="en-US" dirty="0">
                <a:solidFill>
                  <a:schemeClr val="tx1">
                    <a:lumMod val="65000"/>
                    <a:lumOff val="35000"/>
                  </a:schemeClr>
                </a:solidFill>
              </a:rPr>
              <a:t>of </a:t>
            </a:r>
            <a:r>
              <a:rPr lang="en-US" dirty="0" smtClean="0">
                <a:solidFill>
                  <a:schemeClr val="tx1">
                    <a:lumMod val="65000"/>
                    <a:lumOff val="35000"/>
                  </a:schemeClr>
                </a:solidFill>
              </a:rPr>
              <a:t>the </a:t>
            </a:r>
            <a:r>
              <a:rPr lang="en-US" dirty="0">
                <a:solidFill>
                  <a:schemeClr val="tx1">
                    <a:lumMod val="65000"/>
                    <a:lumOff val="35000"/>
                  </a:schemeClr>
                </a:solidFill>
              </a:rPr>
              <a:t>idea. </a:t>
            </a:r>
          </a:p>
        </p:txBody>
      </p:sp>
      <p:sp>
        <p:nvSpPr>
          <p:cNvPr id="4" name="Date Placeholder 3"/>
          <p:cNvSpPr>
            <a:spLocks noGrp="1"/>
          </p:cNvSpPr>
          <p:nvPr>
            <p:ph type="dt" sz="half" idx="18"/>
          </p:nvPr>
        </p:nvSpPr>
        <p:spPr/>
        <p:txBody>
          <a:bodyPr/>
          <a:lstStyle/>
          <a:p>
            <a:fld id="{661B0BD4-8319-4F3B-B0D4-297518AEF4DB}" type="datetime1">
              <a:rPr lang="en-US" smtClean="0"/>
              <a:t>9/14/19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7421"/>
          <a:stretch/>
        </p:blipFill>
        <p:spPr>
          <a:xfrm>
            <a:off x="0" y="4496518"/>
            <a:ext cx="9144000" cy="646981"/>
          </a:xfrm>
          <a:prstGeom prst="rect">
            <a:avLst/>
          </a:prstGeom>
        </p:spPr>
      </p:pic>
      <p:pic>
        <p:nvPicPr>
          <p:cNvPr id="6146" name="Picture 2" descr="Image result for idea refinement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4992" y="2186397"/>
            <a:ext cx="5766205" cy="271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36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xt Heavy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57150" tIns="28575" rIns="57150" bIns="28575" rtlCol="0" anchor="b">
        <a:normAutofit/>
      </a:bodyPr>
      <a:lstStyle>
        <a:defPPr>
          <a:defRPr sz="1400" i="0" dirty="0" smtClean="0">
            <a:solidFill>
              <a:schemeClr val="bg2">
                <a:lumMod val="7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i9_Storm">
      <a:dk1>
        <a:srgbClr val="57565A"/>
      </a:dk1>
      <a:lt1>
        <a:sysClr val="window" lastClr="FFFFFF"/>
      </a:lt1>
      <a:dk2>
        <a:srgbClr val="193441"/>
      </a:dk2>
      <a:lt2>
        <a:srgbClr val="2C4A58"/>
      </a:lt2>
      <a:accent1>
        <a:srgbClr val="97AEA0"/>
      </a:accent1>
      <a:accent2>
        <a:srgbClr val="7D9892"/>
      </a:accent2>
      <a:accent3>
        <a:srgbClr val="688687"/>
      </a:accent3>
      <a:accent4>
        <a:srgbClr val="53737B"/>
      </a:accent4>
      <a:accent5>
        <a:srgbClr val="496A75"/>
      </a:accent5>
      <a:accent6>
        <a:srgbClr val="3E606F"/>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74_Text Heavy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6397135D-750D-4242-BA0F-9FA943F9492B}"/>
    </a:ext>
  </a:extLst>
</a:theme>
</file>

<file path=ppt/theme/theme5.xml><?xml version="1.0" encoding="utf-8"?>
<a:theme xmlns:a="http://schemas.openxmlformats.org/drawingml/2006/main" name="1_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6397135D-750D-4242-BA0F-9FA943F9492B}"/>
    </a:ext>
  </a:extLst>
</a:theme>
</file>

<file path=ppt/theme/theme6.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B889D974-FC6D-8947-87EC-8E86921CE74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47705AD6D3024BA381F6FAB8EC3ED7" ma:contentTypeVersion="2" ma:contentTypeDescription="Create a new document." ma:contentTypeScope="" ma:versionID="a591fb169f64362a493ec411eda050f2">
  <xsd:schema xmlns:xsd="http://www.w3.org/2001/XMLSchema" xmlns:xs="http://www.w3.org/2001/XMLSchema" xmlns:p="http://schemas.microsoft.com/office/2006/metadata/properties" xmlns:ns2="fb6f0ad9-9e0d-4092-9669-6d89167e0c5f" targetNamespace="http://schemas.microsoft.com/office/2006/metadata/properties" ma:root="true" ma:fieldsID="23e91b05b4cb00091662c91c2c0af856" ns2:_="">
    <xsd:import namespace="fb6f0ad9-9e0d-4092-9669-6d89167e0c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f0ad9-9e0d-4092-9669-6d89167e0c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D50192-A63A-4387-9F16-BDA9D87C49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6f0ad9-9e0d-4092-9669-6d89167e0c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F15FBB-B3FE-47E8-B962-7E5A19C9738B}">
  <ds:schemaRefs>
    <ds:schemaRef ds:uri="http://schemas.microsoft.com/sharepoint/v3/contenttype/forms"/>
  </ds:schemaRefs>
</ds:datastoreItem>
</file>

<file path=customXml/itemProps3.xml><?xml version="1.0" encoding="utf-8"?>
<ds:datastoreItem xmlns:ds="http://schemas.openxmlformats.org/officeDocument/2006/customXml" ds:itemID="{9D4BD587-1313-43BF-8A6D-21FEFAA72933}">
  <ds:schemaRefs>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fb6f0ad9-9e0d-4092-9669-6d89167e0c5f"/>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207638</TotalTime>
  <Words>2179</Words>
  <Application>Microsoft Macintosh PowerPoint</Application>
  <PresentationFormat>On-screen Show (16:9)</PresentationFormat>
  <Paragraphs>433</Paragraphs>
  <Slides>71</Slides>
  <Notes>12</Notes>
  <HiddenSlides>0</HiddenSlides>
  <MMClips>0</MMClips>
  <ScaleCrop>false</ScaleCrop>
  <HeadingPairs>
    <vt:vector size="8" baseType="variant">
      <vt:variant>
        <vt:lpstr>Fonts Used</vt:lpstr>
      </vt:variant>
      <vt:variant>
        <vt:i4>13</vt:i4>
      </vt:variant>
      <vt:variant>
        <vt:lpstr>Theme</vt:lpstr>
      </vt:variant>
      <vt:variant>
        <vt:i4>6</vt:i4>
      </vt:variant>
      <vt:variant>
        <vt:lpstr>Embedded OLE Servers</vt:lpstr>
      </vt:variant>
      <vt:variant>
        <vt:i4>1</vt:i4>
      </vt:variant>
      <vt:variant>
        <vt:lpstr>Slide Titles</vt:lpstr>
      </vt:variant>
      <vt:variant>
        <vt:i4>71</vt:i4>
      </vt:variant>
    </vt:vector>
  </HeadingPairs>
  <TitlesOfParts>
    <vt:vector size="91" baseType="lpstr">
      <vt:lpstr>Bernina Sans</vt:lpstr>
      <vt:lpstr>Bernina Sans Condensed Exbold</vt:lpstr>
      <vt:lpstr>Bernina Sans Light</vt:lpstr>
      <vt:lpstr>Bernina Sans Semibold</vt:lpstr>
      <vt:lpstr>Calibri</vt:lpstr>
      <vt:lpstr>Calibri Light</vt:lpstr>
      <vt:lpstr>Courier New</vt:lpstr>
      <vt:lpstr>Open Sans</vt:lpstr>
      <vt:lpstr>Open Sans Light</vt:lpstr>
      <vt:lpstr>Symbol</vt:lpstr>
      <vt:lpstr>Times New Roman</vt:lpstr>
      <vt:lpstr>Wingdings</vt:lpstr>
      <vt:lpstr>Arial</vt:lpstr>
      <vt:lpstr>Text Heavy Slide</vt:lpstr>
      <vt:lpstr>2_Office Theme</vt:lpstr>
      <vt:lpstr>74_Text Heavy Slide</vt:lpstr>
      <vt:lpstr>BLACK SLIDES_2</vt:lpstr>
      <vt:lpstr>1_BLACK SLIDES_2</vt:lpstr>
      <vt:lpstr>WHITE SLIDES_1</vt:lpstr>
      <vt:lpstr>think-cell Slide</vt:lpstr>
      <vt:lpstr>PowerPoint Presentation</vt:lpstr>
      <vt:lpstr>Overview:</vt:lpstr>
      <vt:lpstr>How to design with the customer in mind:</vt:lpstr>
      <vt:lpstr>Phase I – Identify a Problem</vt:lpstr>
      <vt:lpstr>Phase II – Validate the need</vt:lpstr>
      <vt:lpstr>Phase II – Validate the need (CONT’D)</vt:lpstr>
      <vt:lpstr>Phase III – Application Flow (The How)</vt:lpstr>
      <vt:lpstr>Phase III – Application Flow (CONT’D)</vt:lpstr>
      <vt:lpstr>Phase IV – Refinement</vt:lpstr>
      <vt:lpstr>Phase IV – Refinement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Started:  Flight Engine– Forking Repo</vt:lpstr>
      <vt:lpstr>Flight Engine– Deploying</vt:lpstr>
      <vt:lpstr>Flight Engine– Deploying</vt:lpstr>
      <vt:lpstr>Flight Engine - Request</vt:lpstr>
      <vt:lpstr>Flight Engine - Response</vt:lpstr>
      <vt:lpstr>Application designs and flow (Android)</vt:lpstr>
      <vt:lpstr>Application designs and flow (iOS)</vt:lpstr>
      <vt:lpstr>Application designs and flow (Web/Mobile Web)</vt:lpstr>
      <vt:lpstr>Application designs and flow (Web/Mobile Web)</vt:lpstr>
      <vt:lpstr>Frontend Android – making network requests</vt:lpstr>
      <vt:lpstr>Frontend Android – making network requests (CONT’D)</vt:lpstr>
      <vt:lpstr>Frontend Android – making network requests (CONT’D)</vt:lpstr>
      <vt:lpstr>Frontend Android – making network requests (CONT’D)</vt:lpstr>
      <vt:lpstr>Frontend Web/Mobile Web – making network requests</vt:lpstr>
      <vt:lpstr>Frontend iOS – making network requests</vt:lpstr>
      <vt:lpstr>Frontend – Actionable buttons (Android)</vt:lpstr>
      <vt:lpstr>Frontend – Actionable buttons (Web/Mobile Web)</vt:lpstr>
      <vt:lpstr>Frontend – Actionable buttons (iOS)</vt:lpstr>
      <vt:lpstr>Testing the Applications</vt:lpstr>
      <vt:lpstr>Testing the Applications</vt:lpstr>
      <vt:lpstr>PowerPoint Presentation</vt:lpstr>
      <vt:lpstr>PowerPoint Presentation</vt:lpstr>
      <vt:lpstr>Enabling Partners: Github</vt:lpstr>
      <vt:lpstr>PowerPoint Presentation</vt:lpstr>
      <vt:lpstr>Teradata</vt:lpstr>
      <vt:lpstr>Teradata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intelligence built for the enterprise cloud</vt:lpstr>
      <vt:lpstr>Dynatrace - Software intelligence built for the enterprise cloud</vt:lpstr>
      <vt:lpstr>Better data makes Dynatrace A.I. (Davis) and massive automation possible</vt:lpstr>
      <vt:lpstr>Prizes</vt:lpstr>
      <vt:lpstr>PowerPoint Presentation</vt:lpstr>
      <vt:lpstr>PowerPoint Presentation</vt:lpstr>
      <vt:lpstr>PowerPoint Presentation</vt:lpstr>
      <vt:lpstr>PowerPoint Presentation</vt:lpstr>
    </vt:vector>
  </TitlesOfParts>
  <Company>AMR Corporation</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AQR</dc:title>
  <dc:creator>Isaac Porter</dc:creator>
  <cp:lastModifiedBy>CAROLINE NAKAYE</cp:lastModifiedBy>
  <cp:revision>3565</cp:revision>
  <cp:lastPrinted>2018-08-29T23:37:53Z</cp:lastPrinted>
  <dcterms:created xsi:type="dcterms:W3CDTF">2016-04-08T21:09:06Z</dcterms:created>
  <dcterms:modified xsi:type="dcterms:W3CDTF">2019-09-14T14:03:49Z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0x010100B347705AD6D3024BA381F6FAB8EC3ED7</vt:lpwstr>
  </property>
</Properties>
</file>